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5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6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7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  <Override PartName="/ppt/diagrams/data11.xml" ContentType="application/vnd.openxmlformats-officedocument.drawingml.diagramData+xml"/>
  <Override PartName="/ppt/diagrams/data1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8" r:id="rId3"/>
    <p:sldId id="273" r:id="rId4"/>
    <p:sldId id="259" r:id="rId5"/>
    <p:sldId id="268" r:id="rId6"/>
    <p:sldId id="295" r:id="rId7"/>
    <p:sldId id="269" r:id="rId8"/>
    <p:sldId id="270" r:id="rId9"/>
    <p:sldId id="271" r:id="rId10"/>
    <p:sldId id="287" r:id="rId11"/>
    <p:sldId id="260" r:id="rId12"/>
    <p:sldId id="272" r:id="rId13"/>
    <p:sldId id="274" r:id="rId14"/>
    <p:sldId id="261" r:id="rId15"/>
    <p:sldId id="276" r:id="rId16"/>
    <p:sldId id="278" r:id="rId17"/>
    <p:sldId id="277" r:id="rId18"/>
    <p:sldId id="279" r:id="rId19"/>
    <p:sldId id="280" r:id="rId20"/>
    <p:sldId id="286" r:id="rId21"/>
    <p:sldId id="281" r:id="rId22"/>
    <p:sldId id="282" r:id="rId23"/>
    <p:sldId id="283" r:id="rId24"/>
    <p:sldId id="289" r:id="rId25"/>
    <p:sldId id="293" r:id="rId26"/>
    <p:sldId id="294" r:id="rId27"/>
    <p:sldId id="290" r:id="rId28"/>
    <p:sldId id="284" r:id="rId29"/>
    <p:sldId id="285" r:id="rId30"/>
    <p:sldId id="292" r:id="rId31"/>
    <p:sldId id="265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do" initials="I" lastIdx="4" clrIdx="0">
    <p:extLst>
      <p:ext uri="{19B8F6BF-5375-455C-9EA6-DF929625EA0E}">
        <p15:presenceInfo xmlns:p15="http://schemas.microsoft.com/office/powerpoint/2012/main" userId="Id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610" autoAdjust="0"/>
  </p:normalViewPr>
  <p:slideViewPr>
    <p:cSldViewPr>
      <p:cViewPr varScale="1">
        <p:scale>
          <a:sx n="67" d="100"/>
          <a:sy n="67" d="100"/>
        </p:scale>
        <p:origin x="85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628507-8902-4003-A327-3ABDD98F524C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5BAE00-4A6E-4262-AE49-58C65EE6C7F9}">
      <dgm:prSet phldrT="[Text]"/>
      <dgm:spPr/>
      <dgm:t>
        <a:bodyPr/>
        <a:lstStyle/>
        <a:p>
          <a:r>
            <a:rPr lang="en-US" dirty="0" smtClean="0"/>
            <a:t>What</a:t>
          </a:r>
          <a:endParaRPr lang="en-US" dirty="0"/>
        </a:p>
      </dgm:t>
    </dgm:pt>
    <dgm:pt modelId="{2DE220B1-A362-418E-95C9-8EC8D040D5E5}" type="parTrans" cxnId="{16E6AABD-78C9-4F47-97F1-11A2FF7DECC8}">
      <dgm:prSet/>
      <dgm:spPr/>
      <dgm:t>
        <a:bodyPr/>
        <a:lstStyle/>
        <a:p>
          <a:endParaRPr lang="en-US"/>
        </a:p>
      </dgm:t>
    </dgm:pt>
    <dgm:pt modelId="{09C50C88-36F8-4881-9850-372A60C88DB9}" type="sibTrans" cxnId="{16E6AABD-78C9-4F47-97F1-11A2FF7DECC8}">
      <dgm:prSet/>
      <dgm:spPr/>
      <dgm:t>
        <a:bodyPr/>
        <a:lstStyle/>
        <a:p>
          <a:endParaRPr lang="en-US"/>
        </a:p>
      </dgm:t>
    </dgm:pt>
    <dgm:pt modelId="{99CF2124-8945-4643-9572-152B646D6C8D}">
      <dgm:prSet phldrT="[Text]"/>
      <dgm:spPr/>
      <dgm:t>
        <a:bodyPr/>
        <a:lstStyle/>
        <a:p>
          <a:r>
            <a:rPr lang="en-US" dirty="0" smtClean="0"/>
            <a:t>Brain-like hardware</a:t>
          </a:r>
          <a:endParaRPr lang="en-US" dirty="0"/>
        </a:p>
      </dgm:t>
    </dgm:pt>
    <dgm:pt modelId="{844FBA46-F447-438A-9BB5-81ACFB88CFBC}" type="parTrans" cxnId="{3FA29471-FB5B-4A45-AAD7-69D419427A30}">
      <dgm:prSet/>
      <dgm:spPr/>
      <dgm:t>
        <a:bodyPr/>
        <a:lstStyle/>
        <a:p>
          <a:endParaRPr lang="en-US"/>
        </a:p>
      </dgm:t>
    </dgm:pt>
    <dgm:pt modelId="{68573D94-98CB-4049-B43D-0CF286CA5B5D}" type="sibTrans" cxnId="{3FA29471-FB5B-4A45-AAD7-69D419427A30}">
      <dgm:prSet/>
      <dgm:spPr/>
      <dgm:t>
        <a:bodyPr/>
        <a:lstStyle/>
        <a:p>
          <a:endParaRPr lang="en-US"/>
        </a:p>
      </dgm:t>
    </dgm:pt>
    <dgm:pt modelId="{5AF30ADD-0BA0-425E-81D9-B19627C61CBF}">
      <dgm:prSet phldrT="[Text]" custT="1"/>
      <dgm:spPr/>
      <dgm:t>
        <a:bodyPr/>
        <a:lstStyle/>
        <a:p>
          <a:r>
            <a:rPr lang="en-US" sz="3400" dirty="0" smtClean="0"/>
            <a:t>Why</a:t>
          </a:r>
          <a:endParaRPr lang="en-US" sz="4800" dirty="0"/>
        </a:p>
      </dgm:t>
    </dgm:pt>
    <dgm:pt modelId="{CD69D675-E1E8-4D23-838B-AB19A144D21B}" type="parTrans" cxnId="{7180B7BC-D9FB-4BB8-9C02-F374267CB9F1}">
      <dgm:prSet/>
      <dgm:spPr/>
      <dgm:t>
        <a:bodyPr/>
        <a:lstStyle/>
        <a:p>
          <a:endParaRPr lang="en-US"/>
        </a:p>
      </dgm:t>
    </dgm:pt>
    <dgm:pt modelId="{E5B6E2B5-C53E-4B08-A4B7-3E3C0A167CD1}" type="sibTrans" cxnId="{7180B7BC-D9FB-4BB8-9C02-F374267CB9F1}">
      <dgm:prSet/>
      <dgm:spPr/>
      <dgm:t>
        <a:bodyPr/>
        <a:lstStyle/>
        <a:p>
          <a:endParaRPr lang="en-US"/>
        </a:p>
      </dgm:t>
    </dgm:pt>
    <dgm:pt modelId="{BE2FCD66-3169-4147-A773-CDD45A2B807E}">
      <dgm:prSet/>
      <dgm:spPr/>
      <dgm:t>
        <a:bodyPr/>
        <a:lstStyle/>
        <a:p>
          <a:r>
            <a:rPr lang="en-US" dirty="0" smtClean="0"/>
            <a:t>Brain implants</a:t>
          </a:r>
        </a:p>
      </dgm:t>
    </dgm:pt>
    <dgm:pt modelId="{81DDDD9D-C464-4CA8-80A6-6586B2F8352F}" type="sibTrans" cxnId="{541406C2-5367-4789-83C0-FC7FC5543BD9}">
      <dgm:prSet/>
      <dgm:spPr/>
      <dgm:t>
        <a:bodyPr/>
        <a:lstStyle/>
        <a:p>
          <a:endParaRPr lang="en-US"/>
        </a:p>
      </dgm:t>
    </dgm:pt>
    <dgm:pt modelId="{84C11A4D-EEC7-4B69-A220-7DFCE169EFA0}" type="parTrans" cxnId="{541406C2-5367-4789-83C0-FC7FC5543BD9}">
      <dgm:prSet/>
      <dgm:spPr/>
      <dgm:t>
        <a:bodyPr/>
        <a:lstStyle/>
        <a:p>
          <a:endParaRPr lang="en-US"/>
        </a:p>
      </dgm:t>
    </dgm:pt>
    <dgm:pt modelId="{17B65251-8AFC-44F2-B170-EC16C26F772D}">
      <dgm:prSet/>
      <dgm:spPr/>
      <dgm:t>
        <a:bodyPr/>
        <a:lstStyle/>
        <a:p>
          <a:r>
            <a:rPr lang="en-US" dirty="0" smtClean="0"/>
            <a:t>Paradigm to succeed CMOS chips; neural computing, supercomputers</a:t>
          </a:r>
        </a:p>
      </dgm:t>
    </dgm:pt>
    <dgm:pt modelId="{819229F7-B128-4370-8864-14D6109D599C}" type="sibTrans" cxnId="{8A090F57-9704-406D-A2E3-52E62C5EB508}">
      <dgm:prSet/>
      <dgm:spPr/>
      <dgm:t>
        <a:bodyPr/>
        <a:lstStyle/>
        <a:p>
          <a:endParaRPr lang="en-US"/>
        </a:p>
      </dgm:t>
    </dgm:pt>
    <dgm:pt modelId="{E2EE9CFD-196D-44BA-A32C-59450EB4A85C}" type="parTrans" cxnId="{8A090F57-9704-406D-A2E3-52E62C5EB508}">
      <dgm:prSet/>
      <dgm:spPr/>
      <dgm:t>
        <a:bodyPr/>
        <a:lstStyle/>
        <a:p>
          <a:endParaRPr lang="en-US"/>
        </a:p>
      </dgm:t>
    </dgm:pt>
    <dgm:pt modelId="{25679E81-F47C-4C8F-9628-3427770B1153}">
      <dgm:prSet phldrT="[Text]"/>
      <dgm:spPr/>
      <dgm:t>
        <a:bodyPr/>
        <a:lstStyle/>
        <a:p>
          <a:r>
            <a:rPr lang="en-US" dirty="0" smtClean="0"/>
            <a:t>Artificial platform for brain research</a:t>
          </a:r>
          <a:endParaRPr lang="en-US" dirty="0"/>
        </a:p>
      </dgm:t>
    </dgm:pt>
    <dgm:pt modelId="{8C939802-419B-415D-8769-F88867CC0E79}" type="sibTrans" cxnId="{F296FB8F-27F9-4CFC-9D62-C35DEB363D10}">
      <dgm:prSet/>
      <dgm:spPr/>
      <dgm:t>
        <a:bodyPr/>
        <a:lstStyle/>
        <a:p>
          <a:endParaRPr lang="en-US"/>
        </a:p>
      </dgm:t>
    </dgm:pt>
    <dgm:pt modelId="{8EEA9918-2B32-4F90-A081-2368FD6D93AA}" type="parTrans" cxnId="{F296FB8F-27F9-4CFC-9D62-C35DEB363D10}">
      <dgm:prSet/>
      <dgm:spPr/>
      <dgm:t>
        <a:bodyPr/>
        <a:lstStyle/>
        <a:p>
          <a:endParaRPr lang="en-US"/>
        </a:p>
      </dgm:t>
    </dgm:pt>
    <dgm:pt modelId="{CF22400F-6AFE-465C-8CC9-480D725A7D88}" type="pres">
      <dgm:prSet presAssocID="{73628507-8902-4003-A327-3ABDD98F524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A8EE98-CD57-4036-B08A-B1CE5EDAB6E8}" type="pres">
      <dgm:prSet presAssocID="{B85BAE00-4A6E-4262-AE49-58C65EE6C7F9}" presName="linNode" presStyleCnt="0"/>
      <dgm:spPr/>
    </dgm:pt>
    <dgm:pt modelId="{FBBB123B-A34F-4277-82D6-3DD80BE49607}" type="pres">
      <dgm:prSet presAssocID="{B85BAE00-4A6E-4262-AE49-58C65EE6C7F9}" presName="parTx" presStyleLbl="revTx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82085-DB04-4401-BC53-139B72B5D6D7}" type="pres">
      <dgm:prSet presAssocID="{B85BAE00-4A6E-4262-AE49-58C65EE6C7F9}" presName="bracket" presStyleLbl="parChTrans1D1" presStyleIdx="0" presStyleCnt="2"/>
      <dgm:spPr/>
    </dgm:pt>
    <dgm:pt modelId="{7D307E87-C7D3-4AC0-8A1A-D177B11E243E}" type="pres">
      <dgm:prSet presAssocID="{B85BAE00-4A6E-4262-AE49-58C65EE6C7F9}" presName="spH" presStyleCnt="0"/>
      <dgm:spPr/>
    </dgm:pt>
    <dgm:pt modelId="{F7B3DF8A-EFB3-4681-8473-7B8D6BAB7EBE}" type="pres">
      <dgm:prSet presAssocID="{B85BAE00-4A6E-4262-AE49-58C65EE6C7F9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7473B4-39DD-4DBB-951E-7150C731C79F}" type="pres">
      <dgm:prSet presAssocID="{09C50C88-36F8-4881-9850-372A60C88DB9}" presName="spV" presStyleCnt="0"/>
      <dgm:spPr/>
    </dgm:pt>
    <dgm:pt modelId="{FF2AD519-B643-4756-AC72-D4E07BCC74D1}" type="pres">
      <dgm:prSet presAssocID="{5AF30ADD-0BA0-425E-81D9-B19627C61CBF}" presName="linNode" presStyleCnt="0"/>
      <dgm:spPr/>
    </dgm:pt>
    <dgm:pt modelId="{0B8AA6DF-2C23-4A1F-962C-8E98FAAC7709}" type="pres">
      <dgm:prSet presAssocID="{5AF30ADD-0BA0-425E-81D9-B19627C61CBF}" presName="parTx" presStyleLbl="revTx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B3431-753D-4EFC-B25D-2E892D6A206F}" type="pres">
      <dgm:prSet presAssocID="{5AF30ADD-0BA0-425E-81D9-B19627C61CBF}" presName="bracket" presStyleLbl="parChTrans1D1" presStyleIdx="1" presStyleCnt="2"/>
      <dgm:spPr/>
    </dgm:pt>
    <dgm:pt modelId="{B95FA29E-2F1B-4691-B22A-C658C2E8E4C0}" type="pres">
      <dgm:prSet presAssocID="{5AF30ADD-0BA0-425E-81D9-B19627C61CBF}" presName="spH" presStyleCnt="0"/>
      <dgm:spPr/>
    </dgm:pt>
    <dgm:pt modelId="{4E952448-F750-4668-BC4C-378240C94FB8}" type="pres">
      <dgm:prSet presAssocID="{5AF30ADD-0BA0-425E-81D9-B19627C61CBF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F009AD-01E7-4D04-B254-AFA3A911F4E2}" type="presOf" srcId="{25679E81-F47C-4C8F-9628-3427770B1153}" destId="{4E952448-F750-4668-BC4C-378240C94FB8}" srcOrd="0" destOrd="0" presId="urn:diagrams.loki3.com/BracketList"/>
    <dgm:cxn modelId="{3FA29471-FB5B-4A45-AAD7-69D419427A30}" srcId="{B85BAE00-4A6E-4262-AE49-58C65EE6C7F9}" destId="{99CF2124-8945-4643-9572-152B646D6C8D}" srcOrd="0" destOrd="0" parTransId="{844FBA46-F447-438A-9BB5-81ACFB88CFBC}" sibTransId="{68573D94-98CB-4049-B43D-0CF286CA5B5D}"/>
    <dgm:cxn modelId="{F9FD1149-042D-461A-B9D2-54E1F9F8E503}" type="presOf" srcId="{17B65251-8AFC-44F2-B170-EC16C26F772D}" destId="{4E952448-F750-4668-BC4C-378240C94FB8}" srcOrd="0" destOrd="1" presId="urn:diagrams.loki3.com/BracketList"/>
    <dgm:cxn modelId="{D92131A8-6E9A-44D8-92EA-729DB2901279}" type="presOf" srcId="{73628507-8902-4003-A327-3ABDD98F524C}" destId="{CF22400F-6AFE-465C-8CC9-480D725A7D88}" srcOrd="0" destOrd="0" presId="urn:diagrams.loki3.com/BracketList"/>
    <dgm:cxn modelId="{6C989CEE-C740-429F-8D36-43A187BFCDB3}" type="presOf" srcId="{BE2FCD66-3169-4147-A773-CDD45A2B807E}" destId="{4E952448-F750-4668-BC4C-378240C94FB8}" srcOrd="0" destOrd="2" presId="urn:diagrams.loki3.com/BracketList"/>
    <dgm:cxn modelId="{6AA8CCAE-BFDB-4DF8-BD6E-A67F60E57ACC}" type="presOf" srcId="{B85BAE00-4A6E-4262-AE49-58C65EE6C7F9}" destId="{FBBB123B-A34F-4277-82D6-3DD80BE49607}" srcOrd="0" destOrd="0" presId="urn:diagrams.loki3.com/BracketList"/>
    <dgm:cxn modelId="{541406C2-5367-4789-83C0-FC7FC5543BD9}" srcId="{5AF30ADD-0BA0-425E-81D9-B19627C61CBF}" destId="{BE2FCD66-3169-4147-A773-CDD45A2B807E}" srcOrd="2" destOrd="0" parTransId="{84C11A4D-EEC7-4B69-A220-7DFCE169EFA0}" sibTransId="{81DDDD9D-C464-4CA8-80A6-6586B2F8352F}"/>
    <dgm:cxn modelId="{8A090F57-9704-406D-A2E3-52E62C5EB508}" srcId="{5AF30ADD-0BA0-425E-81D9-B19627C61CBF}" destId="{17B65251-8AFC-44F2-B170-EC16C26F772D}" srcOrd="1" destOrd="0" parTransId="{E2EE9CFD-196D-44BA-A32C-59450EB4A85C}" sibTransId="{819229F7-B128-4370-8864-14D6109D599C}"/>
    <dgm:cxn modelId="{F296FB8F-27F9-4CFC-9D62-C35DEB363D10}" srcId="{5AF30ADD-0BA0-425E-81D9-B19627C61CBF}" destId="{25679E81-F47C-4C8F-9628-3427770B1153}" srcOrd="0" destOrd="0" parTransId="{8EEA9918-2B32-4F90-A081-2368FD6D93AA}" sibTransId="{8C939802-419B-415D-8769-F88867CC0E79}"/>
    <dgm:cxn modelId="{4AE93130-AAFF-4E46-9EE7-0F143CFBF76D}" type="presOf" srcId="{99CF2124-8945-4643-9572-152B646D6C8D}" destId="{F7B3DF8A-EFB3-4681-8473-7B8D6BAB7EBE}" srcOrd="0" destOrd="0" presId="urn:diagrams.loki3.com/BracketList"/>
    <dgm:cxn modelId="{7180B7BC-D9FB-4BB8-9C02-F374267CB9F1}" srcId="{73628507-8902-4003-A327-3ABDD98F524C}" destId="{5AF30ADD-0BA0-425E-81D9-B19627C61CBF}" srcOrd="1" destOrd="0" parTransId="{CD69D675-E1E8-4D23-838B-AB19A144D21B}" sibTransId="{E5B6E2B5-C53E-4B08-A4B7-3E3C0A167CD1}"/>
    <dgm:cxn modelId="{16E6AABD-78C9-4F47-97F1-11A2FF7DECC8}" srcId="{73628507-8902-4003-A327-3ABDD98F524C}" destId="{B85BAE00-4A6E-4262-AE49-58C65EE6C7F9}" srcOrd="0" destOrd="0" parTransId="{2DE220B1-A362-418E-95C9-8EC8D040D5E5}" sibTransId="{09C50C88-36F8-4881-9850-372A60C88DB9}"/>
    <dgm:cxn modelId="{23CFBE2C-A479-4E88-A474-5F5C2699ACEA}" type="presOf" srcId="{5AF30ADD-0BA0-425E-81D9-B19627C61CBF}" destId="{0B8AA6DF-2C23-4A1F-962C-8E98FAAC7709}" srcOrd="0" destOrd="0" presId="urn:diagrams.loki3.com/BracketList"/>
    <dgm:cxn modelId="{A31989B0-27E0-4EF0-8427-77289069168F}" type="presParOf" srcId="{CF22400F-6AFE-465C-8CC9-480D725A7D88}" destId="{9BA8EE98-CD57-4036-B08A-B1CE5EDAB6E8}" srcOrd="0" destOrd="0" presId="urn:diagrams.loki3.com/BracketList"/>
    <dgm:cxn modelId="{21C9818F-EDA5-40E6-AC9A-E5DC1E9E2C3F}" type="presParOf" srcId="{9BA8EE98-CD57-4036-B08A-B1CE5EDAB6E8}" destId="{FBBB123B-A34F-4277-82D6-3DD80BE49607}" srcOrd="0" destOrd="0" presId="urn:diagrams.loki3.com/BracketList"/>
    <dgm:cxn modelId="{5E3856D2-7830-460F-AE04-878F96CDBEAE}" type="presParOf" srcId="{9BA8EE98-CD57-4036-B08A-B1CE5EDAB6E8}" destId="{5E082085-DB04-4401-BC53-139B72B5D6D7}" srcOrd="1" destOrd="0" presId="urn:diagrams.loki3.com/BracketList"/>
    <dgm:cxn modelId="{574A73EC-0601-4D19-9AEC-A24F4B237A6E}" type="presParOf" srcId="{9BA8EE98-CD57-4036-B08A-B1CE5EDAB6E8}" destId="{7D307E87-C7D3-4AC0-8A1A-D177B11E243E}" srcOrd="2" destOrd="0" presId="urn:diagrams.loki3.com/BracketList"/>
    <dgm:cxn modelId="{4D9BEE42-EA38-4E95-84CD-4281403B865B}" type="presParOf" srcId="{9BA8EE98-CD57-4036-B08A-B1CE5EDAB6E8}" destId="{F7B3DF8A-EFB3-4681-8473-7B8D6BAB7EBE}" srcOrd="3" destOrd="0" presId="urn:diagrams.loki3.com/BracketList"/>
    <dgm:cxn modelId="{EF242F1B-527C-4F4B-BBE7-836CC22799A9}" type="presParOf" srcId="{CF22400F-6AFE-465C-8CC9-480D725A7D88}" destId="{EA7473B4-39DD-4DBB-951E-7150C731C79F}" srcOrd="1" destOrd="0" presId="urn:diagrams.loki3.com/BracketList"/>
    <dgm:cxn modelId="{109CCEDC-0D2F-4E0B-8413-215CAD5B6EFA}" type="presParOf" srcId="{CF22400F-6AFE-465C-8CC9-480D725A7D88}" destId="{FF2AD519-B643-4756-AC72-D4E07BCC74D1}" srcOrd="2" destOrd="0" presId="urn:diagrams.loki3.com/BracketList"/>
    <dgm:cxn modelId="{6A9C94A7-23A1-4C8D-8F05-38D1624E110D}" type="presParOf" srcId="{FF2AD519-B643-4756-AC72-D4E07BCC74D1}" destId="{0B8AA6DF-2C23-4A1F-962C-8E98FAAC7709}" srcOrd="0" destOrd="0" presId="urn:diagrams.loki3.com/BracketList"/>
    <dgm:cxn modelId="{AD5B03DB-A728-4D8B-B1B6-E40FD03DAC91}" type="presParOf" srcId="{FF2AD519-B643-4756-AC72-D4E07BCC74D1}" destId="{2D4B3431-753D-4EFC-B25D-2E892D6A206F}" srcOrd="1" destOrd="0" presId="urn:diagrams.loki3.com/BracketList"/>
    <dgm:cxn modelId="{2F50BADF-60F6-4110-A5A3-5D284B6B3603}" type="presParOf" srcId="{FF2AD519-B643-4756-AC72-D4E07BCC74D1}" destId="{B95FA29E-2F1B-4691-B22A-C658C2E8E4C0}" srcOrd="2" destOrd="0" presId="urn:diagrams.loki3.com/BracketList"/>
    <dgm:cxn modelId="{3C2754B4-FA5A-441A-B256-047AA0AAE611}" type="presParOf" srcId="{FF2AD519-B643-4756-AC72-D4E07BCC74D1}" destId="{4E952448-F750-4668-BC4C-378240C94FB8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F0EEE63-F9EF-4CC5-B4AD-1C0764CE27F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B3C6969-2F7A-4056-925D-861C1DE1E2E8}">
          <dgm:prSet phldrT="[Text]" custT="1"/>
          <dgm:spPr/>
          <dgm:t>
            <a:bodyPr/>
            <a:lstStyle/>
            <a:p>
              <a:r>
                <a:rPr lang="en-US" sz="2800" b="1" dirty="0" smtClean="0"/>
                <a:t>Notation</a:t>
              </a:r>
              <a:r>
                <a:rPr lang="en-US" sz="2300" b="1" dirty="0" smtClean="0"/>
                <a:t/>
              </a:r>
              <a:br>
                <a:rPr lang="en-US" sz="2300" b="1" dirty="0" smtClean="0"/>
              </a:br>
              <a14:m>
                <m:oMath xmlns:m="http://schemas.openxmlformats.org/officeDocument/2006/math">
                  <m:r>
                    <a:rPr lang="en-US" sz="2300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r>
                <a:rPr lang="en-US" sz="2300" dirty="0" smtClean="0"/>
                <a:t> vertices </a:t>
              </a:r>
              <a:br>
                <a:rPr lang="en-US" sz="2300" dirty="0" smtClean="0"/>
              </a:br>
              <a14:m>
                <m:oMath xmlns:m="http://schemas.openxmlformats.org/officeDocument/2006/math">
                  <m:r>
                    <a:rPr lang="en-US" sz="2300" b="0" i="1" smtClean="0">
                      <a:latin typeface="Cambria Math" panose="02040503050406030204" pitchFamily="18" charset="0"/>
                    </a:rPr>
                    <m:t>𝐸</m:t>
                  </m:r>
                </m:oMath>
              </a14:m>
              <a:r>
                <a:rPr lang="en-US" sz="2300" dirty="0" smtClean="0"/>
                <a:t> edges</a:t>
              </a:r>
              <a:endParaRPr lang="en-US" sz="2300" dirty="0"/>
            </a:p>
          </dgm:t>
        </dgm:pt>
      </mc:Choice>
      <mc:Fallback xmlns="">
        <dgm:pt modelId="{EB3C6969-2F7A-4056-925D-861C1DE1E2E8}">
          <dgm:prSet phldrT="[Text]" custT="1"/>
          <dgm:spPr/>
          <dgm:t>
            <a:bodyPr/>
            <a:lstStyle/>
            <a:p>
              <a:r>
                <a:rPr lang="en-US" sz="2800" b="1" dirty="0" smtClean="0"/>
                <a:t>Notation</a:t>
              </a:r>
              <a:r>
                <a:rPr lang="en-US" sz="2300" b="1" dirty="0" smtClean="0"/>
                <a:t/>
              </a:r>
              <a:br>
                <a:rPr lang="en-US" sz="2300" b="1" dirty="0" smtClean="0"/>
              </a:br>
              <a:r>
                <a:rPr lang="en-US" sz="2300" b="0" i="0" smtClean="0">
                  <a:latin typeface="Cambria Math" panose="02040503050406030204" pitchFamily="18" charset="0"/>
                </a:rPr>
                <a:t>𝑉</a:t>
              </a:r>
              <a:r>
                <a:rPr lang="en-US" sz="2300" dirty="0" smtClean="0"/>
                <a:t> </a:t>
              </a:r>
              <a:r>
                <a:rPr lang="en-US" sz="2300" dirty="0" smtClean="0"/>
                <a:t>vertices </a:t>
              </a:r>
              <a:r>
                <a:rPr lang="en-US" sz="2300" dirty="0" smtClean="0"/>
                <a:t/>
              </a:r>
              <a:br>
                <a:rPr lang="en-US" sz="2300" dirty="0" smtClean="0"/>
              </a:br>
              <a:r>
                <a:rPr lang="en-US" sz="2300" b="0" i="0" smtClean="0">
                  <a:latin typeface="Cambria Math" panose="02040503050406030204" pitchFamily="18" charset="0"/>
                </a:rPr>
                <a:t>𝐸</a:t>
              </a:r>
              <a:r>
                <a:rPr lang="en-US" sz="2300" dirty="0" smtClean="0"/>
                <a:t> edges</a:t>
              </a:r>
              <a:endParaRPr lang="en-US" sz="2300" dirty="0"/>
            </a:p>
          </dgm:t>
        </dgm:pt>
      </mc:Fallback>
    </mc:AlternateContent>
    <dgm:pt modelId="{FC016786-F2A2-4A05-A253-CB06B467CAB4}" type="parTrans" cxnId="{71DD55BD-0342-4453-A879-3D456BDB66E3}">
      <dgm:prSet/>
      <dgm:spPr/>
      <dgm:t>
        <a:bodyPr/>
        <a:lstStyle/>
        <a:p>
          <a:endParaRPr lang="en-US"/>
        </a:p>
      </dgm:t>
    </dgm:pt>
    <dgm:pt modelId="{B1A04CF5-F0EB-4009-8216-1DBA6DAA53C5}" type="sibTrans" cxnId="{71DD55BD-0342-4453-A879-3D456BDB66E3}">
      <dgm:prSet/>
      <dgm:spPr/>
      <dgm:t>
        <a:bodyPr/>
        <a:lstStyle/>
        <a:p>
          <a:endParaRPr lang="en-US"/>
        </a:p>
      </dgm:t>
    </dgm:pt>
    <dgm:pt modelId="{AAD0C42C-3FF0-492D-8CDF-3C3454481A6D}" type="pres">
      <dgm:prSet presAssocID="{DF0EEE63-F9EF-4CC5-B4AD-1C0764CE27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3DD1DF-51CB-4DE2-AE2C-8AD61C6FD995}" type="pres">
      <dgm:prSet presAssocID="{EB3C6969-2F7A-4056-925D-861C1DE1E2E8}" presName="node" presStyleLbl="node1" presStyleIdx="0" presStyleCnt="1" custScaleX="135989" custLinFactY="100000" custLinFactNeighborX="46592" custLinFactNeighborY="106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0846D5-17AF-4E07-ADC7-27D3221723A5}" type="presOf" srcId="{DF0EEE63-F9EF-4CC5-B4AD-1C0764CE27F7}" destId="{AAD0C42C-3FF0-492D-8CDF-3C3454481A6D}" srcOrd="0" destOrd="0" presId="urn:microsoft.com/office/officeart/2005/8/layout/default"/>
    <dgm:cxn modelId="{71DD55BD-0342-4453-A879-3D456BDB66E3}" srcId="{DF0EEE63-F9EF-4CC5-B4AD-1C0764CE27F7}" destId="{EB3C6969-2F7A-4056-925D-861C1DE1E2E8}" srcOrd="0" destOrd="0" parTransId="{FC016786-F2A2-4A05-A253-CB06B467CAB4}" sibTransId="{B1A04CF5-F0EB-4009-8216-1DBA6DAA53C5}"/>
    <dgm:cxn modelId="{2886D8B9-2324-4BEC-A8AB-A5A121D1A0DB}" type="presOf" srcId="{EB3C6969-2F7A-4056-925D-861C1DE1E2E8}" destId="{103DD1DF-51CB-4DE2-AE2C-8AD61C6FD995}" srcOrd="0" destOrd="0" presId="urn:microsoft.com/office/officeart/2005/8/layout/default"/>
    <dgm:cxn modelId="{81DB872D-04C4-47CE-9DBE-2048F9D04D21}" type="presParOf" srcId="{AAD0C42C-3FF0-492D-8CDF-3C3454481A6D}" destId="{103DD1DF-51CB-4DE2-AE2C-8AD61C6FD99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0EEE63-F9EF-4CC5-B4AD-1C0764CE27F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3C6969-2F7A-4056-925D-861C1DE1E2E8}">
      <dgm:prSet phldrT="[Text]" custT="1"/>
      <dgm:spPr>
        <a:blipFill rotWithShape="0">
          <a:blip xmlns:r="http://schemas.openxmlformats.org/officeDocument/2006/relationships" r:embed="rId1"/>
          <a:stretch>
            <a:fillRect t="-6122" b="-867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016786-F2A2-4A05-A253-CB06B467CAB4}" type="parTrans" cxnId="{71DD55BD-0342-4453-A879-3D456BDB66E3}">
      <dgm:prSet/>
      <dgm:spPr/>
      <dgm:t>
        <a:bodyPr/>
        <a:lstStyle/>
        <a:p>
          <a:endParaRPr lang="en-US"/>
        </a:p>
      </dgm:t>
    </dgm:pt>
    <dgm:pt modelId="{B1A04CF5-F0EB-4009-8216-1DBA6DAA53C5}" type="sibTrans" cxnId="{71DD55BD-0342-4453-A879-3D456BDB66E3}">
      <dgm:prSet/>
      <dgm:spPr/>
      <dgm:t>
        <a:bodyPr/>
        <a:lstStyle/>
        <a:p>
          <a:endParaRPr lang="en-US"/>
        </a:p>
      </dgm:t>
    </dgm:pt>
    <dgm:pt modelId="{AAD0C42C-3FF0-492D-8CDF-3C3454481A6D}" type="pres">
      <dgm:prSet presAssocID="{DF0EEE63-F9EF-4CC5-B4AD-1C0764CE27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3DD1DF-51CB-4DE2-AE2C-8AD61C6FD995}" type="pres">
      <dgm:prSet presAssocID="{EB3C6969-2F7A-4056-925D-861C1DE1E2E8}" presName="node" presStyleLbl="node1" presStyleIdx="0" presStyleCnt="1" custScaleX="135989" custLinFactY="100000" custLinFactNeighborX="46592" custLinFactNeighborY="106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0846D5-17AF-4E07-ADC7-27D3221723A5}" type="presOf" srcId="{DF0EEE63-F9EF-4CC5-B4AD-1C0764CE27F7}" destId="{AAD0C42C-3FF0-492D-8CDF-3C3454481A6D}" srcOrd="0" destOrd="0" presId="urn:microsoft.com/office/officeart/2005/8/layout/default"/>
    <dgm:cxn modelId="{71DD55BD-0342-4453-A879-3D456BDB66E3}" srcId="{DF0EEE63-F9EF-4CC5-B4AD-1C0764CE27F7}" destId="{EB3C6969-2F7A-4056-925D-861C1DE1E2E8}" srcOrd="0" destOrd="0" parTransId="{FC016786-F2A2-4A05-A253-CB06B467CAB4}" sibTransId="{B1A04CF5-F0EB-4009-8216-1DBA6DAA53C5}"/>
    <dgm:cxn modelId="{2886D8B9-2324-4BEC-A8AB-A5A121D1A0DB}" type="presOf" srcId="{EB3C6969-2F7A-4056-925D-861C1DE1E2E8}" destId="{103DD1DF-51CB-4DE2-AE2C-8AD61C6FD995}" srcOrd="0" destOrd="0" presId="urn:microsoft.com/office/officeart/2005/8/layout/default"/>
    <dgm:cxn modelId="{81DB872D-04C4-47CE-9DBE-2048F9D04D21}" type="presParOf" srcId="{AAD0C42C-3FF0-492D-8CDF-3C3454481A6D}" destId="{103DD1DF-51CB-4DE2-AE2C-8AD61C6FD99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0D29A21-3279-40EB-AEE5-1E3C0CA5F2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5A4C122-8735-4152-A8E0-E05D6A4B16E7}">
      <dgm:prSet phldrT="[Text]"/>
      <dgm:spPr/>
      <dgm:t>
        <a:bodyPr/>
        <a:lstStyle/>
        <a:p>
          <a:r>
            <a:rPr lang="en-US" dirty="0" smtClean="0"/>
            <a:t>Network generation</a:t>
          </a:r>
          <a:endParaRPr lang="en-US" dirty="0"/>
        </a:p>
      </dgm:t>
    </dgm:pt>
    <dgm:pt modelId="{1FE8EF3F-4741-4DA2-A9EA-EE533C571D60}" type="parTrans" cxnId="{0923D8E2-4D2F-4EF4-BA41-B6365105171F}">
      <dgm:prSet/>
      <dgm:spPr/>
      <dgm:t>
        <a:bodyPr/>
        <a:lstStyle/>
        <a:p>
          <a:endParaRPr lang="en-US"/>
        </a:p>
      </dgm:t>
    </dgm:pt>
    <dgm:pt modelId="{C0B7E4DF-9CEA-45FE-AC92-DB18F7AD1A53}" type="sibTrans" cxnId="{0923D8E2-4D2F-4EF4-BA41-B6365105171F}">
      <dgm:prSet/>
      <dgm:spPr/>
      <dgm:t>
        <a:bodyPr/>
        <a:lstStyle/>
        <a:p>
          <a:endParaRPr lang="en-US"/>
        </a:p>
      </dgm:t>
    </dgm:pt>
    <dgm:pt modelId="{591AA953-FD06-47BA-B97C-0BA834B6F52C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Equations extraction</a:t>
          </a:r>
          <a:endParaRPr lang="en-US" dirty="0"/>
        </a:p>
      </dgm:t>
    </dgm:pt>
    <dgm:pt modelId="{E1545A08-026A-4147-92A2-E3B6D845077E}" type="parTrans" cxnId="{1398D719-AD44-4C29-929E-DC07CE525FD5}">
      <dgm:prSet/>
      <dgm:spPr/>
      <dgm:t>
        <a:bodyPr/>
        <a:lstStyle/>
        <a:p>
          <a:endParaRPr lang="en-US"/>
        </a:p>
      </dgm:t>
    </dgm:pt>
    <dgm:pt modelId="{C0561150-A5C5-4715-B6F6-B74BF5301EB1}" type="sibTrans" cxnId="{1398D719-AD44-4C29-929E-DC07CE525FD5}">
      <dgm:prSet/>
      <dgm:spPr/>
      <dgm:t>
        <a:bodyPr/>
        <a:lstStyle/>
        <a:p>
          <a:endParaRPr lang="en-US"/>
        </a:p>
      </dgm:t>
    </dgm:pt>
    <dgm:pt modelId="{9F906EAC-9C62-4FD7-B088-3BCC812004D8}">
      <dgm:prSet phldrT="[Text]"/>
      <dgm:spPr/>
      <dgm:t>
        <a:bodyPr/>
        <a:lstStyle/>
        <a:p>
          <a:r>
            <a:rPr lang="en-US" dirty="0" smtClean="0"/>
            <a:t>Time evolution</a:t>
          </a:r>
          <a:endParaRPr lang="en-US" dirty="0"/>
        </a:p>
      </dgm:t>
    </dgm:pt>
    <dgm:pt modelId="{73CF1F58-FB10-4AEF-805C-959AFD4BBDE6}" type="parTrans" cxnId="{FFC70A78-CA01-469E-B8B4-824E04057208}">
      <dgm:prSet/>
      <dgm:spPr/>
      <dgm:t>
        <a:bodyPr/>
        <a:lstStyle/>
        <a:p>
          <a:endParaRPr lang="en-US"/>
        </a:p>
      </dgm:t>
    </dgm:pt>
    <dgm:pt modelId="{01698E26-8CCF-421F-825E-5ADD41BF9007}" type="sibTrans" cxnId="{FFC70A78-CA01-469E-B8B4-824E04057208}">
      <dgm:prSet/>
      <dgm:spPr/>
      <dgm:t>
        <a:bodyPr/>
        <a:lstStyle/>
        <a:p>
          <a:endParaRPr lang="en-US"/>
        </a:p>
      </dgm:t>
    </dgm:pt>
    <dgm:pt modelId="{4983AF3F-BDF4-40A8-972C-701AB62E264E}" type="pres">
      <dgm:prSet presAssocID="{60D29A21-3279-40EB-AEE5-1E3C0CA5F2A4}" presName="Name0" presStyleCnt="0">
        <dgm:presLayoutVars>
          <dgm:dir/>
          <dgm:resizeHandles val="exact"/>
        </dgm:presLayoutVars>
      </dgm:prSet>
      <dgm:spPr/>
    </dgm:pt>
    <dgm:pt modelId="{B5410A39-702F-4E30-867B-F84161962E8C}" type="pres">
      <dgm:prSet presAssocID="{D5A4C122-8735-4152-A8E0-E05D6A4B16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978CF-13B2-4BB7-B975-2C94DFC95C9A}" type="pres">
      <dgm:prSet presAssocID="{C0B7E4DF-9CEA-45FE-AC92-DB18F7AD1A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45D6F77-AACB-420D-B15A-0AF4A1949514}" type="pres">
      <dgm:prSet presAssocID="{C0B7E4DF-9CEA-45FE-AC92-DB18F7AD1A5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EA89BE0-47A5-43E7-9418-353F23F4BDAC}" type="pres">
      <dgm:prSet presAssocID="{591AA953-FD06-47BA-B97C-0BA834B6F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83AEF-515B-4BF0-8DD0-1F27FE97924F}" type="pres">
      <dgm:prSet presAssocID="{C0561150-A5C5-4715-B6F6-B74BF5301E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7C17E9-EA72-4381-A2A7-1C91258E09D4}" type="pres">
      <dgm:prSet presAssocID="{C0561150-A5C5-4715-B6F6-B74BF5301E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654DA6-5B1A-40DE-9C6C-01B9E53AD66A}" type="pres">
      <dgm:prSet presAssocID="{9F906EAC-9C62-4FD7-B088-3BCC812004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B2E2E4-ADF0-464C-BF39-F2879CD87F79}" type="presOf" srcId="{591AA953-FD06-47BA-B97C-0BA834B6F52C}" destId="{CEA89BE0-47A5-43E7-9418-353F23F4BDAC}" srcOrd="0" destOrd="0" presId="urn:microsoft.com/office/officeart/2005/8/layout/process1"/>
    <dgm:cxn modelId="{1B7769C9-B7A4-4B0E-B0F3-1A821123BD14}" type="presOf" srcId="{9F906EAC-9C62-4FD7-B088-3BCC812004D8}" destId="{7F654DA6-5B1A-40DE-9C6C-01B9E53AD66A}" srcOrd="0" destOrd="0" presId="urn:microsoft.com/office/officeart/2005/8/layout/process1"/>
    <dgm:cxn modelId="{948EF744-DD65-4065-A3A2-E247648C8924}" type="presOf" srcId="{D5A4C122-8735-4152-A8E0-E05D6A4B16E7}" destId="{B5410A39-702F-4E30-867B-F84161962E8C}" srcOrd="0" destOrd="0" presId="urn:microsoft.com/office/officeart/2005/8/layout/process1"/>
    <dgm:cxn modelId="{9D816FCD-ECD3-4139-A37B-410CAC3EDCA2}" type="presOf" srcId="{C0561150-A5C5-4715-B6F6-B74BF5301EB1}" destId="{7CD83AEF-515B-4BF0-8DD0-1F27FE97924F}" srcOrd="0" destOrd="0" presId="urn:microsoft.com/office/officeart/2005/8/layout/process1"/>
    <dgm:cxn modelId="{64AE7F6B-7C88-4838-8AAC-B61D5742119F}" type="presOf" srcId="{C0561150-A5C5-4715-B6F6-B74BF5301EB1}" destId="{D37C17E9-EA72-4381-A2A7-1C91258E09D4}" srcOrd="1" destOrd="0" presId="urn:microsoft.com/office/officeart/2005/8/layout/process1"/>
    <dgm:cxn modelId="{FFC70A78-CA01-469E-B8B4-824E04057208}" srcId="{60D29A21-3279-40EB-AEE5-1E3C0CA5F2A4}" destId="{9F906EAC-9C62-4FD7-B088-3BCC812004D8}" srcOrd="2" destOrd="0" parTransId="{73CF1F58-FB10-4AEF-805C-959AFD4BBDE6}" sibTransId="{01698E26-8CCF-421F-825E-5ADD41BF9007}"/>
    <dgm:cxn modelId="{0D25B783-4386-4D7D-A86E-9BBC676EC423}" type="presOf" srcId="{C0B7E4DF-9CEA-45FE-AC92-DB18F7AD1A53}" destId="{645D6F77-AACB-420D-B15A-0AF4A1949514}" srcOrd="1" destOrd="0" presId="urn:microsoft.com/office/officeart/2005/8/layout/process1"/>
    <dgm:cxn modelId="{F77FCDD5-7C35-4A8C-96EC-900E7BF1FC36}" type="presOf" srcId="{60D29A21-3279-40EB-AEE5-1E3C0CA5F2A4}" destId="{4983AF3F-BDF4-40A8-972C-701AB62E264E}" srcOrd="0" destOrd="0" presId="urn:microsoft.com/office/officeart/2005/8/layout/process1"/>
    <dgm:cxn modelId="{0BCA6E5B-C708-49A5-A2E8-D37E4B4654BE}" type="presOf" srcId="{C0B7E4DF-9CEA-45FE-AC92-DB18F7AD1A53}" destId="{E44978CF-13B2-4BB7-B975-2C94DFC95C9A}" srcOrd="0" destOrd="0" presId="urn:microsoft.com/office/officeart/2005/8/layout/process1"/>
    <dgm:cxn modelId="{0923D8E2-4D2F-4EF4-BA41-B6365105171F}" srcId="{60D29A21-3279-40EB-AEE5-1E3C0CA5F2A4}" destId="{D5A4C122-8735-4152-A8E0-E05D6A4B16E7}" srcOrd="0" destOrd="0" parTransId="{1FE8EF3F-4741-4DA2-A9EA-EE533C571D60}" sibTransId="{C0B7E4DF-9CEA-45FE-AC92-DB18F7AD1A53}"/>
    <dgm:cxn modelId="{1398D719-AD44-4C29-929E-DC07CE525FD5}" srcId="{60D29A21-3279-40EB-AEE5-1E3C0CA5F2A4}" destId="{591AA953-FD06-47BA-B97C-0BA834B6F52C}" srcOrd="1" destOrd="0" parTransId="{E1545A08-026A-4147-92A2-E3B6D845077E}" sibTransId="{C0561150-A5C5-4715-B6F6-B74BF5301EB1}"/>
    <dgm:cxn modelId="{178C0F6B-6E45-418E-B964-C834E6E82ED4}" type="presParOf" srcId="{4983AF3F-BDF4-40A8-972C-701AB62E264E}" destId="{B5410A39-702F-4E30-867B-F84161962E8C}" srcOrd="0" destOrd="0" presId="urn:microsoft.com/office/officeart/2005/8/layout/process1"/>
    <dgm:cxn modelId="{9134FF22-5A07-42AB-A5EE-6423D58EF361}" type="presParOf" srcId="{4983AF3F-BDF4-40A8-972C-701AB62E264E}" destId="{E44978CF-13B2-4BB7-B975-2C94DFC95C9A}" srcOrd="1" destOrd="0" presId="urn:microsoft.com/office/officeart/2005/8/layout/process1"/>
    <dgm:cxn modelId="{121CA641-FB4F-4EAB-AC13-0C08DEE60776}" type="presParOf" srcId="{E44978CF-13B2-4BB7-B975-2C94DFC95C9A}" destId="{645D6F77-AACB-420D-B15A-0AF4A1949514}" srcOrd="0" destOrd="0" presId="urn:microsoft.com/office/officeart/2005/8/layout/process1"/>
    <dgm:cxn modelId="{76D1CC39-58D0-4710-A29F-F111B26F4AD8}" type="presParOf" srcId="{4983AF3F-BDF4-40A8-972C-701AB62E264E}" destId="{CEA89BE0-47A5-43E7-9418-353F23F4BDAC}" srcOrd="2" destOrd="0" presId="urn:microsoft.com/office/officeart/2005/8/layout/process1"/>
    <dgm:cxn modelId="{84580443-B20B-4EB6-9E9B-1F32F34EEFD8}" type="presParOf" srcId="{4983AF3F-BDF4-40A8-972C-701AB62E264E}" destId="{7CD83AEF-515B-4BF0-8DD0-1F27FE97924F}" srcOrd="3" destOrd="0" presId="urn:microsoft.com/office/officeart/2005/8/layout/process1"/>
    <dgm:cxn modelId="{DC363168-E88C-4291-AADA-30D0B4E28DDE}" type="presParOf" srcId="{7CD83AEF-515B-4BF0-8DD0-1F27FE97924F}" destId="{D37C17E9-EA72-4381-A2A7-1C91258E09D4}" srcOrd="0" destOrd="0" presId="urn:microsoft.com/office/officeart/2005/8/layout/process1"/>
    <dgm:cxn modelId="{67E4564B-4EE4-458C-BC1F-34BBDD0F5792}" type="presParOf" srcId="{4983AF3F-BDF4-40A8-972C-701AB62E264E}" destId="{7F654DA6-5B1A-40DE-9C6C-01B9E53AD6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F0EEE63-F9EF-4CC5-B4AD-1C0764CE27F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B3C6969-2F7A-4056-925D-861C1DE1E2E8}">
          <dgm:prSet phldrT="[Text]" custT="1"/>
          <dgm:spPr/>
          <dgm:t>
            <a:bodyPr/>
            <a:lstStyle/>
            <a:p>
              <a:r>
                <a:rPr lang="en-US" sz="2800" b="1" dirty="0" smtClean="0"/>
                <a:t>Notation</a:t>
              </a:r>
              <a:r>
                <a:rPr lang="en-US" sz="2300" b="1" dirty="0" smtClean="0"/>
                <a:t/>
              </a:r>
              <a:br>
                <a:rPr lang="en-US" sz="2300" b="1" dirty="0" smtClean="0"/>
              </a:br>
              <a14:m>
                <m:oMath xmlns:m="http://schemas.openxmlformats.org/officeDocument/2006/math">
                  <m:r>
                    <a:rPr lang="en-US" sz="2300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r>
                <a:rPr lang="en-US" sz="2300" dirty="0" smtClean="0"/>
                <a:t> vertices </a:t>
              </a:r>
              <a:br>
                <a:rPr lang="en-US" sz="2300" dirty="0" smtClean="0"/>
              </a:br>
              <a14:m>
                <m:oMath xmlns:m="http://schemas.openxmlformats.org/officeDocument/2006/math">
                  <m:r>
                    <a:rPr lang="en-US" sz="2300" b="0" i="1" smtClean="0">
                      <a:latin typeface="Cambria Math" panose="02040503050406030204" pitchFamily="18" charset="0"/>
                    </a:rPr>
                    <m:t>𝐸</m:t>
                  </m:r>
                </m:oMath>
              </a14:m>
              <a:r>
                <a:rPr lang="en-US" sz="2300" dirty="0" smtClean="0"/>
                <a:t> edges</a:t>
              </a:r>
              <a:endParaRPr lang="en-US" sz="2300" dirty="0"/>
            </a:p>
          </dgm:t>
        </dgm:pt>
      </mc:Choice>
      <mc:Fallback xmlns="">
        <dgm:pt modelId="{EB3C6969-2F7A-4056-925D-861C1DE1E2E8}">
          <dgm:prSet phldrT="[Text]" custT="1"/>
          <dgm:spPr/>
          <dgm:t>
            <a:bodyPr/>
            <a:lstStyle/>
            <a:p>
              <a:r>
                <a:rPr lang="en-US" sz="2800" b="1" dirty="0" smtClean="0"/>
                <a:t>Notation</a:t>
              </a:r>
              <a:r>
                <a:rPr lang="en-US" sz="2300" b="1" dirty="0" smtClean="0"/>
                <a:t/>
              </a:r>
              <a:br>
                <a:rPr lang="en-US" sz="2300" b="1" dirty="0" smtClean="0"/>
              </a:br>
              <a:r>
                <a:rPr lang="en-US" sz="2300" b="0" i="0" smtClean="0">
                  <a:latin typeface="Cambria Math" panose="02040503050406030204" pitchFamily="18" charset="0"/>
                </a:rPr>
                <a:t>𝑉</a:t>
              </a:r>
              <a:r>
                <a:rPr lang="en-US" sz="2300" dirty="0" smtClean="0"/>
                <a:t> </a:t>
              </a:r>
              <a:r>
                <a:rPr lang="en-US" sz="2300" dirty="0" smtClean="0"/>
                <a:t>vertices </a:t>
              </a:r>
              <a:r>
                <a:rPr lang="en-US" sz="2300" dirty="0" smtClean="0"/>
                <a:t/>
              </a:r>
              <a:br>
                <a:rPr lang="en-US" sz="2300" dirty="0" smtClean="0"/>
              </a:br>
              <a:r>
                <a:rPr lang="en-US" sz="2300" b="0" i="0" smtClean="0">
                  <a:latin typeface="Cambria Math" panose="02040503050406030204" pitchFamily="18" charset="0"/>
                </a:rPr>
                <a:t>𝐸</a:t>
              </a:r>
              <a:r>
                <a:rPr lang="en-US" sz="2300" dirty="0" smtClean="0"/>
                <a:t> edges</a:t>
              </a:r>
              <a:endParaRPr lang="en-US" sz="2300" dirty="0"/>
            </a:p>
          </dgm:t>
        </dgm:pt>
      </mc:Fallback>
    </mc:AlternateContent>
    <dgm:pt modelId="{FC016786-F2A2-4A05-A253-CB06B467CAB4}" type="parTrans" cxnId="{71DD55BD-0342-4453-A879-3D456BDB66E3}">
      <dgm:prSet/>
      <dgm:spPr/>
      <dgm:t>
        <a:bodyPr/>
        <a:lstStyle/>
        <a:p>
          <a:endParaRPr lang="en-US"/>
        </a:p>
      </dgm:t>
    </dgm:pt>
    <dgm:pt modelId="{B1A04CF5-F0EB-4009-8216-1DBA6DAA53C5}" type="sibTrans" cxnId="{71DD55BD-0342-4453-A879-3D456BDB66E3}">
      <dgm:prSet/>
      <dgm:spPr/>
      <dgm:t>
        <a:bodyPr/>
        <a:lstStyle/>
        <a:p>
          <a:endParaRPr lang="en-US"/>
        </a:p>
      </dgm:t>
    </dgm:pt>
    <dgm:pt modelId="{AAD0C42C-3FF0-492D-8CDF-3C3454481A6D}" type="pres">
      <dgm:prSet presAssocID="{DF0EEE63-F9EF-4CC5-B4AD-1C0764CE27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3DD1DF-51CB-4DE2-AE2C-8AD61C6FD995}" type="pres">
      <dgm:prSet presAssocID="{EB3C6969-2F7A-4056-925D-861C1DE1E2E8}" presName="node" presStyleLbl="node1" presStyleIdx="0" presStyleCnt="1" custScaleX="135989" custLinFactY="100000" custLinFactNeighborX="46592" custLinFactNeighborY="106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C483AE-D526-47A4-87D6-CE6CE020F144}" type="presOf" srcId="{DF0EEE63-F9EF-4CC5-B4AD-1C0764CE27F7}" destId="{AAD0C42C-3FF0-492D-8CDF-3C3454481A6D}" srcOrd="0" destOrd="0" presId="urn:microsoft.com/office/officeart/2005/8/layout/default"/>
    <dgm:cxn modelId="{233EA751-A632-43FA-A225-C2E877E24FC0}" type="presOf" srcId="{EB3C6969-2F7A-4056-925D-861C1DE1E2E8}" destId="{103DD1DF-51CB-4DE2-AE2C-8AD61C6FD995}" srcOrd="0" destOrd="0" presId="urn:microsoft.com/office/officeart/2005/8/layout/default"/>
    <dgm:cxn modelId="{71DD55BD-0342-4453-A879-3D456BDB66E3}" srcId="{DF0EEE63-F9EF-4CC5-B4AD-1C0764CE27F7}" destId="{EB3C6969-2F7A-4056-925D-861C1DE1E2E8}" srcOrd="0" destOrd="0" parTransId="{FC016786-F2A2-4A05-A253-CB06B467CAB4}" sibTransId="{B1A04CF5-F0EB-4009-8216-1DBA6DAA53C5}"/>
    <dgm:cxn modelId="{18ADCFD5-DDD1-46E4-B7B2-8B3BBC8204C1}" type="presParOf" srcId="{AAD0C42C-3FF0-492D-8CDF-3C3454481A6D}" destId="{103DD1DF-51CB-4DE2-AE2C-8AD61C6FD99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F0EEE63-F9EF-4CC5-B4AD-1C0764CE27F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3C6969-2F7A-4056-925D-861C1DE1E2E8}">
      <dgm:prSet phldrT="[Text]" custT="1"/>
      <dgm:spPr>
        <a:blipFill rotWithShape="0">
          <a:blip xmlns:r="http://schemas.openxmlformats.org/officeDocument/2006/relationships" r:embed="rId1"/>
          <a:stretch>
            <a:fillRect t="-6122" b="-867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016786-F2A2-4A05-A253-CB06B467CAB4}" type="parTrans" cxnId="{71DD55BD-0342-4453-A879-3D456BDB66E3}">
      <dgm:prSet/>
      <dgm:spPr/>
      <dgm:t>
        <a:bodyPr/>
        <a:lstStyle/>
        <a:p>
          <a:endParaRPr lang="en-US"/>
        </a:p>
      </dgm:t>
    </dgm:pt>
    <dgm:pt modelId="{B1A04CF5-F0EB-4009-8216-1DBA6DAA53C5}" type="sibTrans" cxnId="{71DD55BD-0342-4453-A879-3D456BDB66E3}">
      <dgm:prSet/>
      <dgm:spPr/>
      <dgm:t>
        <a:bodyPr/>
        <a:lstStyle/>
        <a:p>
          <a:endParaRPr lang="en-US"/>
        </a:p>
      </dgm:t>
    </dgm:pt>
    <dgm:pt modelId="{AAD0C42C-3FF0-492D-8CDF-3C3454481A6D}" type="pres">
      <dgm:prSet presAssocID="{DF0EEE63-F9EF-4CC5-B4AD-1C0764CE27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3DD1DF-51CB-4DE2-AE2C-8AD61C6FD995}" type="pres">
      <dgm:prSet presAssocID="{EB3C6969-2F7A-4056-925D-861C1DE1E2E8}" presName="node" presStyleLbl="node1" presStyleIdx="0" presStyleCnt="1" custScaleX="135989" custLinFactY="100000" custLinFactNeighborX="46592" custLinFactNeighborY="106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C483AE-D526-47A4-87D6-CE6CE020F144}" type="presOf" srcId="{DF0EEE63-F9EF-4CC5-B4AD-1C0764CE27F7}" destId="{AAD0C42C-3FF0-492D-8CDF-3C3454481A6D}" srcOrd="0" destOrd="0" presId="urn:microsoft.com/office/officeart/2005/8/layout/default"/>
    <dgm:cxn modelId="{233EA751-A632-43FA-A225-C2E877E24FC0}" type="presOf" srcId="{EB3C6969-2F7A-4056-925D-861C1DE1E2E8}" destId="{103DD1DF-51CB-4DE2-AE2C-8AD61C6FD995}" srcOrd="0" destOrd="0" presId="urn:microsoft.com/office/officeart/2005/8/layout/default"/>
    <dgm:cxn modelId="{71DD55BD-0342-4453-A879-3D456BDB66E3}" srcId="{DF0EEE63-F9EF-4CC5-B4AD-1C0764CE27F7}" destId="{EB3C6969-2F7A-4056-925D-861C1DE1E2E8}" srcOrd="0" destOrd="0" parTransId="{FC016786-F2A2-4A05-A253-CB06B467CAB4}" sibTransId="{B1A04CF5-F0EB-4009-8216-1DBA6DAA53C5}"/>
    <dgm:cxn modelId="{18ADCFD5-DDD1-46E4-B7B2-8B3BBC8204C1}" type="presParOf" srcId="{AAD0C42C-3FF0-492D-8CDF-3C3454481A6D}" destId="{103DD1DF-51CB-4DE2-AE2C-8AD61C6FD99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9DF584-47EB-4201-91BC-D8CEC739EBD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3031C9-D6E6-4512-9022-C737E69B4EEA}">
      <dgm:prSet phldrT="[Text]" custT="1"/>
      <dgm:spPr/>
      <dgm:t>
        <a:bodyPr/>
        <a:lstStyle/>
        <a:p>
          <a:r>
            <a:rPr lang="en-US" sz="1400" dirty="0" smtClean="0"/>
            <a:t>Update switches</a:t>
          </a:r>
          <a:endParaRPr lang="en-US" sz="1400" dirty="0"/>
        </a:p>
      </dgm:t>
    </dgm:pt>
    <dgm:pt modelId="{D9903EF1-57E5-49B6-8995-A24D00ACAA1A}" type="parTrans" cxnId="{8A653C37-3AA9-4450-8854-1CADF02FF10D}">
      <dgm:prSet/>
      <dgm:spPr/>
      <dgm:t>
        <a:bodyPr/>
        <a:lstStyle/>
        <a:p>
          <a:endParaRPr lang="en-US" sz="1200"/>
        </a:p>
      </dgm:t>
    </dgm:pt>
    <dgm:pt modelId="{08564683-7D4F-4958-87B9-BF0B1C8A5942}" type="sibTrans" cxnId="{8A653C37-3AA9-4450-8854-1CADF02FF10D}">
      <dgm:prSet/>
      <dgm:spPr/>
      <dgm:t>
        <a:bodyPr/>
        <a:lstStyle/>
        <a:p>
          <a:endParaRPr lang="en-US" sz="1200"/>
        </a:p>
      </dgm:t>
    </dgm:pt>
    <dgm:pt modelId="{16E350D2-EC29-4DF7-8D0B-9B47AA87DAF1}">
      <dgm:prSet phldrT="[Text]" custT="1"/>
      <dgm:spPr>
        <a:solidFill>
          <a:schemeClr val="accent2">
            <a:lumMod val="75000"/>
          </a:schemeClr>
        </a:solidFill>
        <a:effectLst>
          <a:softEdge rad="63500"/>
        </a:effectLst>
      </dgm:spPr>
      <dgm:t>
        <a:bodyPr/>
        <a:lstStyle/>
        <a:p>
          <a:r>
            <a:rPr lang="en-US" sz="1400" dirty="0" smtClean="0">
              <a:solidFill>
                <a:schemeClr val="bg1"/>
              </a:solidFill>
            </a:rPr>
            <a:t>Solve circuit</a:t>
          </a:r>
          <a:endParaRPr lang="en-US" sz="1400" dirty="0">
            <a:solidFill>
              <a:schemeClr val="bg1"/>
            </a:solidFill>
          </a:endParaRPr>
        </a:p>
      </dgm:t>
    </dgm:pt>
    <dgm:pt modelId="{36D5EAE7-B9BF-4D07-842C-93E083C3061B}" type="parTrans" cxnId="{26EADD57-4CAE-4A40-BF7A-7D8F38732B24}">
      <dgm:prSet/>
      <dgm:spPr/>
      <dgm:t>
        <a:bodyPr/>
        <a:lstStyle/>
        <a:p>
          <a:endParaRPr lang="en-US" sz="1200"/>
        </a:p>
      </dgm:t>
    </dgm:pt>
    <dgm:pt modelId="{A6C9E47D-737E-44BF-A9D7-86863E78668B}" type="sibTrans" cxnId="{26EADD57-4CAE-4A40-BF7A-7D8F38732B24}">
      <dgm:prSet/>
      <dgm:spPr/>
      <dgm:t>
        <a:bodyPr/>
        <a:lstStyle/>
        <a:p>
          <a:endParaRPr lang="en-US" sz="1200"/>
        </a:p>
      </dgm:t>
    </dgm:pt>
    <dgm:pt modelId="{900E98CD-A63A-41D1-988B-AACD9AD47F62}" type="pres">
      <dgm:prSet presAssocID="{A39DF584-47EB-4201-91BC-D8CEC739EBD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0D537C-60BB-4204-BB38-79158FCA658B}" type="pres">
      <dgm:prSet presAssocID="{0C3031C9-D6E6-4512-9022-C737E69B4EEA}" presName="dummy" presStyleCnt="0"/>
      <dgm:spPr/>
    </dgm:pt>
    <dgm:pt modelId="{89DACD10-5737-400F-8970-7FD8FFB4AD91}" type="pres">
      <dgm:prSet presAssocID="{0C3031C9-D6E6-4512-9022-C737E69B4EEA}" presName="node" presStyleLbl="revTx" presStyleIdx="0" presStyleCnt="2" custScaleX="179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13335-B7A2-460F-BE53-C60928516C71}" type="pres">
      <dgm:prSet presAssocID="{08564683-7D4F-4958-87B9-BF0B1C8A5942}" presName="sibTrans" presStyleLbl="node1" presStyleIdx="0" presStyleCnt="2"/>
      <dgm:spPr/>
      <dgm:t>
        <a:bodyPr/>
        <a:lstStyle/>
        <a:p>
          <a:endParaRPr lang="en-US"/>
        </a:p>
      </dgm:t>
    </dgm:pt>
    <dgm:pt modelId="{98CACC4A-79DB-4032-AE30-BF0ADAD2F613}" type="pres">
      <dgm:prSet presAssocID="{16E350D2-EC29-4DF7-8D0B-9B47AA87DAF1}" presName="dummy" presStyleCnt="0"/>
      <dgm:spPr/>
    </dgm:pt>
    <dgm:pt modelId="{4C55F3BD-DFBE-4B37-9A2C-C64A33DCDED7}" type="pres">
      <dgm:prSet presAssocID="{16E350D2-EC29-4DF7-8D0B-9B47AA87DAF1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30A23-0AAB-41A2-8C8F-5E136E7AE221}" type="pres">
      <dgm:prSet presAssocID="{A6C9E47D-737E-44BF-A9D7-86863E78668B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619BEF59-BCE4-47F3-B9A6-421F20570277}" type="presOf" srcId="{0C3031C9-D6E6-4512-9022-C737E69B4EEA}" destId="{89DACD10-5737-400F-8970-7FD8FFB4AD91}" srcOrd="0" destOrd="0" presId="urn:microsoft.com/office/officeart/2005/8/layout/cycle1"/>
    <dgm:cxn modelId="{A38EAD28-3724-42A2-8C4E-14A37C48D259}" type="presOf" srcId="{A39DF584-47EB-4201-91BC-D8CEC739EBD5}" destId="{900E98CD-A63A-41D1-988B-AACD9AD47F62}" srcOrd="0" destOrd="0" presId="urn:microsoft.com/office/officeart/2005/8/layout/cycle1"/>
    <dgm:cxn modelId="{EB7D3AA3-8309-4258-A152-AA685360D499}" type="presOf" srcId="{A6C9E47D-737E-44BF-A9D7-86863E78668B}" destId="{1B130A23-0AAB-41A2-8C8F-5E136E7AE221}" srcOrd="0" destOrd="0" presId="urn:microsoft.com/office/officeart/2005/8/layout/cycle1"/>
    <dgm:cxn modelId="{58F093BC-2A9A-40DA-977A-55863C4A6447}" type="presOf" srcId="{16E350D2-EC29-4DF7-8D0B-9B47AA87DAF1}" destId="{4C55F3BD-DFBE-4B37-9A2C-C64A33DCDED7}" srcOrd="0" destOrd="0" presId="urn:microsoft.com/office/officeart/2005/8/layout/cycle1"/>
    <dgm:cxn modelId="{BABF63C8-656C-41B6-B299-BFD9ECFBE237}" type="presOf" srcId="{08564683-7D4F-4958-87B9-BF0B1C8A5942}" destId="{B8913335-B7A2-460F-BE53-C60928516C71}" srcOrd="0" destOrd="0" presId="urn:microsoft.com/office/officeart/2005/8/layout/cycle1"/>
    <dgm:cxn modelId="{8A653C37-3AA9-4450-8854-1CADF02FF10D}" srcId="{A39DF584-47EB-4201-91BC-D8CEC739EBD5}" destId="{0C3031C9-D6E6-4512-9022-C737E69B4EEA}" srcOrd="0" destOrd="0" parTransId="{D9903EF1-57E5-49B6-8995-A24D00ACAA1A}" sibTransId="{08564683-7D4F-4958-87B9-BF0B1C8A5942}"/>
    <dgm:cxn modelId="{26EADD57-4CAE-4A40-BF7A-7D8F38732B24}" srcId="{A39DF584-47EB-4201-91BC-D8CEC739EBD5}" destId="{16E350D2-EC29-4DF7-8D0B-9B47AA87DAF1}" srcOrd="1" destOrd="0" parTransId="{36D5EAE7-B9BF-4D07-842C-93E083C3061B}" sibTransId="{A6C9E47D-737E-44BF-A9D7-86863E78668B}"/>
    <dgm:cxn modelId="{3AE13BB0-0B48-412D-9DDB-4E9ABDC8D75F}" type="presParOf" srcId="{900E98CD-A63A-41D1-988B-AACD9AD47F62}" destId="{310D537C-60BB-4204-BB38-79158FCA658B}" srcOrd="0" destOrd="0" presId="urn:microsoft.com/office/officeart/2005/8/layout/cycle1"/>
    <dgm:cxn modelId="{11E512C2-535C-4C52-B627-0AF3DFB22BD9}" type="presParOf" srcId="{900E98CD-A63A-41D1-988B-AACD9AD47F62}" destId="{89DACD10-5737-400F-8970-7FD8FFB4AD91}" srcOrd="1" destOrd="0" presId="urn:microsoft.com/office/officeart/2005/8/layout/cycle1"/>
    <dgm:cxn modelId="{C414F7AC-DF42-4C40-96F4-8ADD4E0142AC}" type="presParOf" srcId="{900E98CD-A63A-41D1-988B-AACD9AD47F62}" destId="{B8913335-B7A2-460F-BE53-C60928516C71}" srcOrd="2" destOrd="0" presId="urn:microsoft.com/office/officeart/2005/8/layout/cycle1"/>
    <dgm:cxn modelId="{F0F522E5-25A5-4039-A6F2-63B4ECEB4CCB}" type="presParOf" srcId="{900E98CD-A63A-41D1-988B-AACD9AD47F62}" destId="{98CACC4A-79DB-4032-AE30-BF0ADAD2F613}" srcOrd="3" destOrd="0" presId="urn:microsoft.com/office/officeart/2005/8/layout/cycle1"/>
    <dgm:cxn modelId="{561A9B72-3417-48A5-88EC-EB8F5367A5EC}" type="presParOf" srcId="{900E98CD-A63A-41D1-988B-AACD9AD47F62}" destId="{4C55F3BD-DFBE-4B37-9A2C-C64A33DCDED7}" srcOrd="4" destOrd="0" presId="urn:microsoft.com/office/officeart/2005/8/layout/cycle1"/>
    <dgm:cxn modelId="{DB61D9E5-74FF-45E0-A7ED-A41C5B3B4AB7}" type="presParOf" srcId="{900E98CD-A63A-41D1-988B-AACD9AD47F62}" destId="{1B130A23-0AAB-41A2-8C8F-5E136E7AE221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0D29A21-3279-40EB-AEE5-1E3C0CA5F2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5A4C122-8735-4152-A8E0-E05D6A4B16E7}">
      <dgm:prSet phldrT="[Text]"/>
      <dgm:spPr/>
      <dgm:t>
        <a:bodyPr/>
        <a:lstStyle/>
        <a:p>
          <a:r>
            <a:rPr lang="en-US" dirty="0" smtClean="0"/>
            <a:t>Network generation</a:t>
          </a:r>
          <a:endParaRPr lang="en-US" dirty="0"/>
        </a:p>
      </dgm:t>
    </dgm:pt>
    <dgm:pt modelId="{1FE8EF3F-4741-4DA2-A9EA-EE533C571D60}" type="parTrans" cxnId="{0923D8E2-4D2F-4EF4-BA41-B6365105171F}">
      <dgm:prSet/>
      <dgm:spPr/>
      <dgm:t>
        <a:bodyPr/>
        <a:lstStyle/>
        <a:p>
          <a:endParaRPr lang="en-US"/>
        </a:p>
      </dgm:t>
    </dgm:pt>
    <dgm:pt modelId="{C0B7E4DF-9CEA-45FE-AC92-DB18F7AD1A53}" type="sibTrans" cxnId="{0923D8E2-4D2F-4EF4-BA41-B6365105171F}">
      <dgm:prSet/>
      <dgm:spPr/>
      <dgm:t>
        <a:bodyPr/>
        <a:lstStyle/>
        <a:p>
          <a:endParaRPr lang="en-US"/>
        </a:p>
      </dgm:t>
    </dgm:pt>
    <dgm:pt modelId="{591AA953-FD06-47BA-B97C-0BA834B6F52C}">
      <dgm:prSet phldrT="[Text]"/>
      <dgm:spPr/>
      <dgm:t>
        <a:bodyPr/>
        <a:lstStyle/>
        <a:p>
          <a:r>
            <a:rPr lang="en-US" dirty="0" smtClean="0"/>
            <a:t>Equations extraction</a:t>
          </a:r>
          <a:endParaRPr lang="en-US" dirty="0"/>
        </a:p>
      </dgm:t>
    </dgm:pt>
    <dgm:pt modelId="{E1545A08-026A-4147-92A2-E3B6D845077E}" type="parTrans" cxnId="{1398D719-AD44-4C29-929E-DC07CE525FD5}">
      <dgm:prSet/>
      <dgm:spPr/>
      <dgm:t>
        <a:bodyPr/>
        <a:lstStyle/>
        <a:p>
          <a:endParaRPr lang="en-US"/>
        </a:p>
      </dgm:t>
    </dgm:pt>
    <dgm:pt modelId="{C0561150-A5C5-4715-B6F6-B74BF5301EB1}" type="sibTrans" cxnId="{1398D719-AD44-4C29-929E-DC07CE525FD5}">
      <dgm:prSet/>
      <dgm:spPr/>
      <dgm:t>
        <a:bodyPr/>
        <a:lstStyle/>
        <a:p>
          <a:endParaRPr lang="en-US"/>
        </a:p>
      </dgm:t>
    </dgm:pt>
    <dgm:pt modelId="{9F906EAC-9C62-4FD7-B088-3BCC812004D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Time evolution</a:t>
          </a:r>
          <a:endParaRPr lang="en-US" dirty="0"/>
        </a:p>
      </dgm:t>
    </dgm:pt>
    <dgm:pt modelId="{73CF1F58-FB10-4AEF-805C-959AFD4BBDE6}" type="parTrans" cxnId="{FFC70A78-CA01-469E-B8B4-824E04057208}">
      <dgm:prSet/>
      <dgm:spPr/>
      <dgm:t>
        <a:bodyPr/>
        <a:lstStyle/>
        <a:p>
          <a:endParaRPr lang="en-US"/>
        </a:p>
      </dgm:t>
    </dgm:pt>
    <dgm:pt modelId="{01698E26-8CCF-421F-825E-5ADD41BF9007}" type="sibTrans" cxnId="{FFC70A78-CA01-469E-B8B4-824E04057208}">
      <dgm:prSet/>
      <dgm:spPr/>
      <dgm:t>
        <a:bodyPr/>
        <a:lstStyle/>
        <a:p>
          <a:endParaRPr lang="en-US"/>
        </a:p>
      </dgm:t>
    </dgm:pt>
    <dgm:pt modelId="{4983AF3F-BDF4-40A8-972C-701AB62E264E}" type="pres">
      <dgm:prSet presAssocID="{60D29A21-3279-40EB-AEE5-1E3C0CA5F2A4}" presName="Name0" presStyleCnt="0">
        <dgm:presLayoutVars>
          <dgm:dir/>
          <dgm:resizeHandles val="exact"/>
        </dgm:presLayoutVars>
      </dgm:prSet>
      <dgm:spPr/>
    </dgm:pt>
    <dgm:pt modelId="{B5410A39-702F-4E30-867B-F84161962E8C}" type="pres">
      <dgm:prSet presAssocID="{D5A4C122-8735-4152-A8E0-E05D6A4B16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978CF-13B2-4BB7-B975-2C94DFC95C9A}" type="pres">
      <dgm:prSet presAssocID="{C0B7E4DF-9CEA-45FE-AC92-DB18F7AD1A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45D6F77-AACB-420D-B15A-0AF4A1949514}" type="pres">
      <dgm:prSet presAssocID="{C0B7E4DF-9CEA-45FE-AC92-DB18F7AD1A5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EA89BE0-47A5-43E7-9418-353F23F4BDAC}" type="pres">
      <dgm:prSet presAssocID="{591AA953-FD06-47BA-B97C-0BA834B6F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83AEF-515B-4BF0-8DD0-1F27FE97924F}" type="pres">
      <dgm:prSet presAssocID="{C0561150-A5C5-4715-B6F6-B74BF5301E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7C17E9-EA72-4381-A2A7-1C91258E09D4}" type="pres">
      <dgm:prSet presAssocID="{C0561150-A5C5-4715-B6F6-B74BF5301E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654DA6-5B1A-40DE-9C6C-01B9E53AD66A}" type="pres">
      <dgm:prSet presAssocID="{9F906EAC-9C62-4FD7-B088-3BCC812004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198AE1-F6E7-4BBC-89D9-F74D037BBA42}" type="presOf" srcId="{591AA953-FD06-47BA-B97C-0BA834B6F52C}" destId="{CEA89BE0-47A5-43E7-9418-353F23F4BDAC}" srcOrd="0" destOrd="0" presId="urn:microsoft.com/office/officeart/2005/8/layout/process1"/>
    <dgm:cxn modelId="{FFC70A78-CA01-469E-B8B4-824E04057208}" srcId="{60D29A21-3279-40EB-AEE5-1E3C0CA5F2A4}" destId="{9F906EAC-9C62-4FD7-B088-3BCC812004D8}" srcOrd="2" destOrd="0" parTransId="{73CF1F58-FB10-4AEF-805C-959AFD4BBDE6}" sibTransId="{01698E26-8CCF-421F-825E-5ADD41BF9007}"/>
    <dgm:cxn modelId="{F0227B7A-F679-4367-A11A-A84CA813B419}" type="presOf" srcId="{9F906EAC-9C62-4FD7-B088-3BCC812004D8}" destId="{7F654DA6-5B1A-40DE-9C6C-01B9E53AD66A}" srcOrd="0" destOrd="0" presId="urn:microsoft.com/office/officeart/2005/8/layout/process1"/>
    <dgm:cxn modelId="{0923D8E2-4D2F-4EF4-BA41-B6365105171F}" srcId="{60D29A21-3279-40EB-AEE5-1E3C0CA5F2A4}" destId="{D5A4C122-8735-4152-A8E0-E05D6A4B16E7}" srcOrd="0" destOrd="0" parTransId="{1FE8EF3F-4741-4DA2-A9EA-EE533C571D60}" sibTransId="{C0B7E4DF-9CEA-45FE-AC92-DB18F7AD1A53}"/>
    <dgm:cxn modelId="{41007AA6-32D1-4E8C-9C2E-6BB407B253FC}" type="presOf" srcId="{C0B7E4DF-9CEA-45FE-AC92-DB18F7AD1A53}" destId="{645D6F77-AACB-420D-B15A-0AF4A1949514}" srcOrd="1" destOrd="0" presId="urn:microsoft.com/office/officeart/2005/8/layout/process1"/>
    <dgm:cxn modelId="{29F303EF-E777-49C8-AB23-ADAACCA0F76B}" type="presOf" srcId="{C0561150-A5C5-4715-B6F6-B74BF5301EB1}" destId="{D37C17E9-EA72-4381-A2A7-1C91258E09D4}" srcOrd="1" destOrd="0" presId="urn:microsoft.com/office/officeart/2005/8/layout/process1"/>
    <dgm:cxn modelId="{52DE1A82-B006-4F1B-97F6-B1F46F82DEBF}" type="presOf" srcId="{60D29A21-3279-40EB-AEE5-1E3C0CA5F2A4}" destId="{4983AF3F-BDF4-40A8-972C-701AB62E264E}" srcOrd="0" destOrd="0" presId="urn:microsoft.com/office/officeart/2005/8/layout/process1"/>
    <dgm:cxn modelId="{63C00242-B74F-46BA-BC07-DF39DDD2DC03}" type="presOf" srcId="{C0B7E4DF-9CEA-45FE-AC92-DB18F7AD1A53}" destId="{E44978CF-13B2-4BB7-B975-2C94DFC95C9A}" srcOrd="0" destOrd="0" presId="urn:microsoft.com/office/officeart/2005/8/layout/process1"/>
    <dgm:cxn modelId="{8CFC9311-C499-4FB4-8BBA-79BD0AB89126}" type="presOf" srcId="{C0561150-A5C5-4715-B6F6-B74BF5301EB1}" destId="{7CD83AEF-515B-4BF0-8DD0-1F27FE97924F}" srcOrd="0" destOrd="0" presId="urn:microsoft.com/office/officeart/2005/8/layout/process1"/>
    <dgm:cxn modelId="{2C9CB1FA-478F-48F6-A4EC-21BE440423DD}" type="presOf" srcId="{D5A4C122-8735-4152-A8E0-E05D6A4B16E7}" destId="{B5410A39-702F-4E30-867B-F84161962E8C}" srcOrd="0" destOrd="0" presId="urn:microsoft.com/office/officeart/2005/8/layout/process1"/>
    <dgm:cxn modelId="{1398D719-AD44-4C29-929E-DC07CE525FD5}" srcId="{60D29A21-3279-40EB-AEE5-1E3C0CA5F2A4}" destId="{591AA953-FD06-47BA-B97C-0BA834B6F52C}" srcOrd="1" destOrd="0" parTransId="{E1545A08-026A-4147-92A2-E3B6D845077E}" sibTransId="{C0561150-A5C5-4715-B6F6-B74BF5301EB1}"/>
    <dgm:cxn modelId="{DD4D3139-83F2-413F-9C9B-50340C6842A0}" type="presParOf" srcId="{4983AF3F-BDF4-40A8-972C-701AB62E264E}" destId="{B5410A39-702F-4E30-867B-F84161962E8C}" srcOrd="0" destOrd="0" presId="urn:microsoft.com/office/officeart/2005/8/layout/process1"/>
    <dgm:cxn modelId="{F71B8A8E-3E40-4C43-98C6-E9F67798902A}" type="presParOf" srcId="{4983AF3F-BDF4-40A8-972C-701AB62E264E}" destId="{E44978CF-13B2-4BB7-B975-2C94DFC95C9A}" srcOrd="1" destOrd="0" presId="urn:microsoft.com/office/officeart/2005/8/layout/process1"/>
    <dgm:cxn modelId="{900B7D4B-1F18-465C-8228-86240D0D217C}" type="presParOf" srcId="{E44978CF-13B2-4BB7-B975-2C94DFC95C9A}" destId="{645D6F77-AACB-420D-B15A-0AF4A1949514}" srcOrd="0" destOrd="0" presId="urn:microsoft.com/office/officeart/2005/8/layout/process1"/>
    <dgm:cxn modelId="{FB8EB243-BB99-41DA-B152-7C3C3F028EEB}" type="presParOf" srcId="{4983AF3F-BDF4-40A8-972C-701AB62E264E}" destId="{CEA89BE0-47A5-43E7-9418-353F23F4BDAC}" srcOrd="2" destOrd="0" presId="urn:microsoft.com/office/officeart/2005/8/layout/process1"/>
    <dgm:cxn modelId="{AC536B8F-A6E0-46B7-B7F6-297F8215D65B}" type="presParOf" srcId="{4983AF3F-BDF4-40A8-972C-701AB62E264E}" destId="{7CD83AEF-515B-4BF0-8DD0-1F27FE97924F}" srcOrd="3" destOrd="0" presId="urn:microsoft.com/office/officeart/2005/8/layout/process1"/>
    <dgm:cxn modelId="{F9EC6A2F-C35D-49EC-A241-8756E8EA61C3}" type="presParOf" srcId="{7CD83AEF-515B-4BF0-8DD0-1F27FE97924F}" destId="{D37C17E9-EA72-4381-A2A7-1C91258E09D4}" srcOrd="0" destOrd="0" presId="urn:microsoft.com/office/officeart/2005/8/layout/process1"/>
    <dgm:cxn modelId="{60CDB0D9-EBF5-4C9A-A938-03D3E85D914E}" type="presParOf" srcId="{4983AF3F-BDF4-40A8-972C-701AB62E264E}" destId="{7F654DA6-5B1A-40DE-9C6C-01B9E53AD6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39DF584-47EB-4201-91BC-D8CEC739EBD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3031C9-D6E6-4512-9022-C737E69B4EEA}">
      <dgm:prSet phldrT="[Text]" custT="1"/>
      <dgm:spPr>
        <a:solidFill>
          <a:schemeClr val="accent2">
            <a:lumMod val="75000"/>
          </a:schemeClr>
        </a:solidFill>
        <a:effectLst>
          <a:softEdge rad="63500"/>
        </a:effectLst>
      </dgm:spPr>
      <dgm:t>
        <a:bodyPr/>
        <a:lstStyle/>
        <a:p>
          <a:r>
            <a:rPr lang="en-US" sz="1400" dirty="0" smtClean="0">
              <a:solidFill>
                <a:schemeClr val="bg1"/>
              </a:solidFill>
            </a:rPr>
            <a:t>Update switches</a:t>
          </a:r>
          <a:endParaRPr lang="en-US" sz="1400" dirty="0">
            <a:solidFill>
              <a:schemeClr val="bg1"/>
            </a:solidFill>
          </a:endParaRPr>
        </a:p>
      </dgm:t>
    </dgm:pt>
    <dgm:pt modelId="{D9903EF1-57E5-49B6-8995-A24D00ACAA1A}" type="parTrans" cxnId="{8A653C37-3AA9-4450-8854-1CADF02FF10D}">
      <dgm:prSet/>
      <dgm:spPr/>
      <dgm:t>
        <a:bodyPr/>
        <a:lstStyle/>
        <a:p>
          <a:endParaRPr lang="en-US" sz="1200"/>
        </a:p>
      </dgm:t>
    </dgm:pt>
    <dgm:pt modelId="{08564683-7D4F-4958-87B9-BF0B1C8A5942}" type="sibTrans" cxnId="{8A653C37-3AA9-4450-8854-1CADF02FF10D}">
      <dgm:prSet/>
      <dgm:spPr/>
      <dgm:t>
        <a:bodyPr/>
        <a:lstStyle/>
        <a:p>
          <a:endParaRPr lang="en-US" sz="1200"/>
        </a:p>
      </dgm:t>
    </dgm:pt>
    <dgm:pt modelId="{16E350D2-EC29-4DF7-8D0B-9B47AA87DAF1}">
      <dgm:prSet phldrT="[Text]" custT="1"/>
      <dgm:spPr>
        <a:noFill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Solve circuit</a:t>
          </a:r>
          <a:endParaRPr lang="en-US" sz="1400" dirty="0">
            <a:solidFill>
              <a:schemeClr val="tx1"/>
            </a:solidFill>
          </a:endParaRPr>
        </a:p>
      </dgm:t>
    </dgm:pt>
    <dgm:pt modelId="{36D5EAE7-B9BF-4D07-842C-93E083C3061B}" type="parTrans" cxnId="{26EADD57-4CAE-4A40-BF7A-7D8F38732B24}">
      <dgm:prSet/>
      <dgm:spPr/>
      <dgm:t>
        <a:bodyPr/>
        <a:lstStyle/>
        <a:p>
          <a:endParaRPr lang="en-US" sz="1200"/>
        </a:p>
      </dgm:t>
    </dgm:pt>
    <dgm:pt modelId="{A6C9E47D-737E-44BF-A9D7-86863E78668B}" type="sibTrans" cxnId="{26EADD57-4CAE-4A40-BF7A-7D8F38732B24}">
      <dgm:prSet/>
      <dgm:spPr/>
      <dgm:t>
        <a:bodyPr/>
        <a:lstStyle/>
        <a:p>
          <a:endParaRPr lang="en-US" sz="1200"/>
        </a:p>
      </dgm:t>
    </dgm:pt>
    <dgm:pt modelId="{900E98CD-A63A-41D1-988B-AACD9AD47F62}" type="pres">
      <dgm:prSet presAssocID="{A39DF584-47EB-4201-91BC-D8CEC739EBD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0D537C-60BB-4204-BB38-79158FCA658B}" type="pres">
      <dgm:prSet presAssocID="{0C3031C9-D6E6-4512-9022-C737E69B4EEA}" presName="dummy" presStyleCnt="0"/>
      <dgm:spPr/>
    </dgm:pt>
    <dgm:pt modelId="{89DACD10-5737-400F-8970-7FD8FFB4AD91}" type="pres">
      <dgm:prSet presAssocID="{0C3031C9-D6E6-4512-9022-C737E69B4EEA}" presName="node" presStyleLbl="revTx" presStyleIdx="0" presStyleCnt="2" custScaleX="179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13335-B7A2-460F-BE53-C60928516C71}" type="pres">
      <dgm:prSet presAssocID="{08564683-7D4F-4958-87B9-BF0B1C8A5942}" presName="sibTrans" presStyleLbl="node1" presStyleIdx="0" presStyleCnt="2"/>
      <dgm:spPr/>
      <dgm:t>
        <a:bodyPr/>
        <a:lstStyle/>
        <a:p>
          <a:endParaRPr lang="en-US"/>
        </a:p>
      </dgm:t>
    </dgm:pt>
    <dgm:pt modelId="{98CACC4A-79DB-4032-AE30-BF0ADAD2F613}" type="pres">
      <dgm:prSet presAssocID="{16E350D2-EC29-4DF7-8D0B-9B47AA87DAF1}" presName="dummy" presStyleCnt="0"/>
      <dgm:spPr/>
    </dgm:pt>
    <dgm:pt modelId="{4C55F3BD-DFBE-4B37-9A2C-C64A33DCDED7}" type="pres">
      <dgm:prSet presAssocID="{16E350D2-EC29-4DF7-8D0B-9B47AA87DAF1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30A23-0AAB-41A2-8C8F-5E136E7AE221}" type="pres">
      <dgm:prSet presAssocID="{A6C9E47D-737E-44BF-A9D7-86863E78668B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28D80781-4732-43C3-B654-EA4464073ED4}" type="presOf" srcId="{A39DF584-47EB-4201-91BC-D8CEC739EBD5}" destId="{900E98CD-A63A-41D1-988B-AACD9AD47F62}" srcOrd="0" destOrd="0" presId="urn:microsoft.com/office/officeart/2005/8/layout/cycle1"/>
    <dgm:cxn modelId="{0AA819C5-5ABA-4C20-B800-A288F11D5A95}" type="presOf" srcId="{A6C9E47D-737E-44BF-A9D7-86863E78668B}" destId="{1B130A23-0AAB-41A2-8C8F-5E136E7AE221}" srcOrd="0" destOrd="0" presId="urn:microsoft.com/office/officeart/2005/8/layout/cycle1"/>
    <dgm:cxn modelId="{2F50B1C1-8955-4292-B0A5-50D47EBD0A70}" type="presOf" srcId="{16E350D2-EC29-4DF7-8D0B-9B47AA87DAF1}" destId="{4C55F3BD-DFBE-4B37-9A2C-C64A33DCDED7}" srcOrd="0" destOrd="0" presId="urn:microsoft.com/office/officeart/2005/8/layout/cycle1"/>
    <dgm:cxn modelId="{4FAB0328-9CFF-4D4C-8381-CCA87D4B5597}" type="presOf" srcId="{08564683-7D4F-4958-87B9-BF0B1C8A5942}" destId="{B8913335-B7A2-460F-BE53-C60928516C71}" srcOrd="0" destOrd="0" presId="urn:microsoft.com/office/officeart/2005/8/layout/cycle1"/>
    <dgm:cxn modelId="{8A653C37-3AA9-4450-8854-1CADF02FF10D}" srcId="{A39DF584-47EB-4201-91BC-D8CEC739EBD5}" destId="{0C3031C9-D6E6-4512-9022-C737E69B4EEA}" srcOrd="0" destOrd="0" parTransId="{D9903EF1-57E5-49B6-8995-A24D00ACAA1A}" sibTransId="{08564683-7D4F-4958-87B9-BF0B1C8A5942}"/>
    <dgm:cxn modelId="{26EADD57-4CAE-4A40-BF7A-7D8F38732B24}" srcId="{A39DF584-47EB-4201-91BC-D8CEC739EBD5}" destId="{16E350D2-EC29-4DF7-8D0B-9B47AA87DAF1}" srcOrd="1" destOrd="0" parTransId="{36D5EAE7-B9BF-4D07-842C-93E083C3061B}" sibTransId="{A6C9E47D-737E-44BF-A9D7-86863E78668B}"/>
    <dgm:cxn modelId="{7F7512A1-5026-4487-B691-E86FFD444054}" type="presOf" srcId="{0C3031C9-D6E6-4512-9022-C737E69B4EEA}" destId="{89DACD10-5737-400F-8970-7FD8FFB4AD91}" srcOrd="0" destOrd="0" presId="urn:microsoft.com/office/officeart/2005/8/layout/cycle1"/>
    <dgm:cxn modelId="{7F5FB521-3B30-41C3-AA34-BDD02D50857E}" type="presParOf" srcId="{900E98CD-A63A-41D1-988B-AACD9AD47F62}" destId="{310D537C-60BB-4204-BB38-79158FCA658B}" srcOrd="0" destOrd="0" presId="urn:microsoft.com/office/officeart/2005/8/layout/cycle1"/>
    <dgm:cxn modelId="{0C6089BB-140C-45C1-894F-B0A6D1441573}" type="presParOf" srcId="{900E98CD-A63A-41D1-988B-AACD9AD47F62}" destId="{89DACD10-5737-400F-8970-7FD8FFB4AD91}" srcOrd="1" destOrd="0" presId="urn:microsoft.com/office/officeart/2005/8/layout/cycle1"/>
    <dgm:cxn modelId="{3E2FEB9A-961C-4C3C-A35E-4F594E526958}" type="presParOf" srcId="{900E98CD-A63A-41D1-988B-AACD9AD47F62}" destId="{B8913335-B7A2-460F-BE53-C60928516C71}" srcOrd="2" destOrd="0" presId="urn:microsoft.com/office/officeart/2005/8/layout/cycle1"/>
    <dgm:cxn modelId="{A07B53EA-242D-4B12-BFA8-39CCF80C8966}" type="presParOf" srcId="{900E98CD-A63A-41D1-988B-AACD9AD47F62}" destId="{98CACC4A-79DB-4032-AE30-BF0ADAD2F613}" srcOrd="3" destOrd="0" presId="urn:microsoft.com/office/officeart/2005/8/layout/cycle1"/>
    <dgm:cxn modelId="{BD4E29AD-0F92-4C06-887F-A3C9ED14E3E6}" type="presParOf" srcId="{900E98CD-A63A-41D1-988B-AACD9AD47F62}" destId="{4C55F3BD-DFBE-4B37-9A2C-C64A33DCDED7}" srcOrd="4" destOrd="0" presId="urn:microsoft.com/office/officeart/2005/8/layout/cycle1"/>
    <dgm:cxn modelId="{B00C2E94-D864-46DC-B70B-0F07AD87E1D1}" type="presParOf" srcId="{900E98CD-A63A-41D1-988B-AACD9AD47F62}" destId="{1B130A23-0AAB-41A2-8C8F-5E136E7AE221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0D29A21-3279-40EB-AEE5-1E3C0CA5F2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5A4C122-8735-4152-A8E0-E05D6A4B16E7}">
      <dgm:prSet phldrT="[Text]"/>
      <dgm:spPr/>
      <dgm:t>
        <a:bodyPr/>
        <a:lstStyle/>
        <a:p>
          <a:r>
            <a:rPr lang="en-US" dirty="0" smtClean="0"/>
            <a:t>Network generation</a:t>
          </a:r>
          <a:endParaRPr lang="en-US" dirty="0"/>
        </a:p>
      </dgm:t>
    </dgm:pt>
    <dgm:pt modelId="{1FE8EF3F-4741-4DA2-A9EA-EE533C571D60}" type="parTrans" cxnId="{0923D8E2-4D2F-4EF4-BA41-B6365105171F}">
      <dgm:prSet/>
      <dgm:spPr/>
      <dgm:t>
        <a:bodyPr/>
        <a:lstStyle/>
        <a:p>
          <a:endParaRPr lang="en-US"/>
        </a:p>
      </dgm:t>
    </dgm:pt>
    <dgm:pt modelId="{C0B7E4DF-9CEA-45FE-AC92-DB18F7AD1A53}" type="sibTrans" cxnId="{0923D8E2-4D2F-4EF4-BA41-B6365105171F}">
      <dgm:prSet/>
      <dgm:spPr/>
      <dgm:t>
        <a:bodyPr/>
        <a:lstStyle/>
        <a:p>
          <a:endParaRPr lang="en-US"/>
        </a:p>
      </dgm:t>
    </dgm:pt>
    <dgm:pt modelId="{591AA953-FD06-47BA-B97C-0BA834B6F52C}">
      <dgm:prSet phldrT="[Text]"/>
      <dgm:spPr/>
      <dgm:t>
        <a:bodyPr/>
        <a:lstStyle/>
        <a:p>
          <a:r>
            <a:rPr lang="en-US" dirty="0" smtClean="0"/>
            <a:t>Equations extraction</a:t>
          </a:r>
          <a:endParaRPr lang="en-US" dirty="0"/>
        </a:p>
      </dgm:t>
    </dgm:pt>
    <dgm:pt modelId="{E1545A08-026A-4147-92A2-E3B6D845077E}" type="parTrans" cxnId="{1398D719-AD44-4C29-929E-DC07CE525FD5}">
      <dgm:prSet/>
      <dgm:spPr/>
      <dgm:t>
        <a:bodyPr/>
        <a:lstStyle/>
        <a:p>
          <a:endParaRPr lang="en-US"/>
        </a:p>
      </dgm:t>
    </dgm:pt>
    <dgm:pt modelId="{C0561150-A5C5-4715-B6F6-B74BF5301EB1}" type="sibTrans" cxnId="{1398D719-AD44-4C29-929E-DC07CE525FD5}">
      <dgm:prSet/>
      <dgm:spPr/>
      <dgm:t>
        <a:bodyPr/>
        <a:lstStyle/>
        <a:p>
          <a:endParaRPr lang="en-US"/>
        </a:p>
      </dgm:t>
    </dgm:pt>
    <dgm:pt modelId="{9F906EAC-9C62-4FD7-B088-3BCC812004D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Time evolution</a:t>
          </a:r>
          <a:endParaRPr lang="en-US" dirty="0"/>
        </a:p>
      </dgm:t>
    </dgm:pt>
    <dgm:pt modelId="{73CF1F58-FB10-4AEF-805C-959AFD4BBDE6}" type="parTrans" cxnId="{FFC70A78-CA01-469E-B8B4-824E04057208}">
      <dgm:prSet/>
      <dgm:spPr/>
      <dgm:t>
        <a:bodyPr/>
        <a:lstStyle/>
        <a:p>
          <a:endParaRPr lang="en-US"/>
        </a:p>
      </dgm:t>
    </dgm:pt>
    <dgm:pt modelId="{01698E26-8CCF-421F-825E-5ADD41BF9007}" type="sibTrans" cxnId="{FFC70A78-CA01-469E-B8B4-824E04057208}">
      <dgm:prSet/>
      <dgm:spPr/>
      <dgm:t>
        <a:bodyPr/>
        <a:lstStyle/>
        <a:p>
          <a:endParaRPr lang="en-US"/>
        </a:p>
      </dgm:t>
    </dgm:pt>
    <dgm:pt modelId="{4983AF3F-BDF4-40A8-972C-701AB62E264E}" type="pres">
      <dgm:prSet presAssocID="{60D29A21-3279-40EB-AEE5-1E3C0CA5F2A4}" presName="Name0" presStyleCnt="0">
        <dgm:presLayoutVars>
          <dgm:dir/>
          <dgm:resizeHandles val="exact"/>
        </dgm:presLayoutVars>
      </dgm:prSet>
      <dgm:spPr/>
    </dgm:pt>
    <dgm:pt modelId="{B5410A39-702F-4E30-867B-F84161962E8C}" type="pres">
      <dgm:prSet presAssocID="{D5A4C122-8735-4152-A8E0-E05D6A4B16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978CF-13B2-4BB7-B975-2C94DFC95C9A}" type="pres">
      <dgm:prSet presAssocID="{C0B7E4DF-9CEA-45FE-AC92-DB18F7AD1A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45D6F77-AACB-420D-B15A-0AF4A1949514}" type="pres">
      <dgm:prSet presAssocID="{C0B7E4DF-9CEA-45FE-AC92-DB18F7AD1A5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EA89BE0-47A5-43E7-9418-353F23F4BDAC}" type="pres">
      <dgm:prSet presAssocID="{591AA953-FD06-47BA-B97C-0BA834B6F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83AEF-515B-4BF0-8DD0-1F27FE97924F}" type="pres">
      <dgm:prSet presAssocID="{C0561150-A5C5-4715-B6F6-B74BF5301E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7C17E9-EA72-4381-A2A7-1C91258E09D4}" type="pres">
      <dgm:prSet presAssocID="{C0561150-A5C5-4715-B6F6-B74BF5301E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654DA6-5B1A-40DE-9C6C-01B9E53AD66A}" type="pres">
      <dgm:prSet presAssocID="{9F906EAC-9C62-4FD7-B088-3BCC812004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E18644-35A0-44C4-85F7-B5C3E9EBFA96}" type="presOf" srcId="{C0B7E4DF-9CEA-45FE-AC92-DB18F7AD1A53}" destId="{645D6F77-AACB-420D-B15A-0AF4A1949514}" srcOrd="1" destOrd="0" presId="urn:microsoft.com/office/officeart/2005/8/layout/process1"/>
    <dgm:cxn modelId="{A24939A0-1B2B-4767-BA8F-201533324EC1}" type="presOf" srcId="{C0B7E4DF-9CEA-45FE-AC92-DB18F7AD1A53}" destId="{E44978CF-13B2-4BB7-B975-2C94DFC95C9A}" srcOrd="0" destOrd="0" presId="urn:microsoft.com/office/officeart/2005/8/layout/process1"/>
    <dgm:cxn modelId="{FB1DB0FD-32B0-48A0-B8FF-D5FB420DDA29}" type="presOf" srcId="{60D29A21-3279-40EB-AEE5-1E3C0CA5F2A4}" destId="{4983AF3F-BDF4-40A8-972C-701AB62E264E}" srcOrd="0" destOrd="0" presId="urn:microsoft.com/office/officeart/2005/8/layout/process1"/>
    <dgm:cxn modelId="{E74EDA11-1F02-4352-955D-7D66F8247E21}" type="presOf" srcId="{C0561150-A5C5-4715-B6F6-B74BF5301EB1}" destId="{D37C17E9-EA72-4381-A2A7-1C91258E09D4}" srcOrd="1" destOrd="0" presId="urn:microsoft.com/office/officeart/2005/8/layout/process1"/>
    <dgm:cxn modelId="{69F1584C-67C8-4544-B9FE-3E22D5DA7C7A}" type="presOf" srcId="{9F906EAC-9C62-4FD7-B088-3BCC812004D8}" destId="{7F654DA6-5B1A-40DE-9C6C-01B9E53AD66A}" srcOrd="0" destOrd="0" presId="urn:microsoft.com/office/officeart/2005/8/layout/process1"/>
    <dgm:cxn modelId="{5369AAB6-4B1F-4DD1-80C6-B1EF92CCE7F4}" type="presOf" srcId="{C0561150-A5C5-4715-B6F6-B74BF5301EB1}" destId="{7CD83AEF-515B-4BF0-8DD0-1F27FE97924F}" srcOrd="0" destOrd="0" presId="urn:microsoft.com/office/officeart/2005/8/layout/process1"/>
    <dgm:cxn modelId="{FFC70A78-CA01-469E-B8B4-824E04057208}" srcId="{60D29A21-3279-40EB-AEE5-1E3C0CA5F2A4}" destId="{9F906EAC-9C62-4FD7-B088-3BCC812004D8}" srcOrd="2" destOrd="0" parTransId="{73CF1F58-FB10-4AEF-805C-959AFD4BBDE6}" sibTransId="{01698E26-8CCF-421F-825E-5ADD41BF9007}"/>
    <dgm:cxn modelId="{198111D6-D044-4250-B0F5-670E48D093BF}" type="presOf" srcId="{591AA953-FD06-47BA-B97C-0BA834B6F52C}" destId="{CEA89BE0-47A5-43E7-9418-353F23F4BDAC}" srcOrd="0" destOrd="0" presId="urn:microsoft.com/office/officeart/2005/8/layout/process1"/>
    <dgm:cxn modelId="{0923D8E2-4D2F-4EF4-BA41-B6365105171F}" srcId="{60D29A21-3279-40EB-AEE5-1E3C0CA5F2A4}" destId="{D5A4C122-8735-4152-A8E0-E05D6A4B16E7}" srcOrd="0" destOrd="0" parTransId="{1FE8EF3F-4741-4DA2-A9EA-EE533C571D60}" sibTransId="{C0B7E4DF-9CEA-45FE-AC92-DB18F7AD1A53}"/>
    <dgm:cxn modelId="{1398D719-AD44-4C29-929E-DC07CE525FD5}" srcId="{60D29A21-3279-40EB-AEE5-1E3C0CA5F2A4}" destId="{591AA953-FD06-47BA-B97C-0BA834B6F52C}" srcOrd="1" destOrd="0" parTransId="{E1545A08-026A-4147-92A2-E3B6D845077E}" sibTransId="{C0561150-A5C5-4715-B6F6-B74BF5301EB1}"/>
    <dgm:cxn modelId="{EE60E771-BA1B-43C0-952D-E8E2DEE6B0E9}" type="presOf" srcId="{D5A4C122-8735-4152-A8E0-E05D6A4B16E7}" destId="{B5410A39-702F-4E30-867B-F84161962E8C}" srcOrd="0" destOrd="0" presId="urn:microsoft.com/office/officeart/2005/8/layout/process1"/>
    <dgm:cxn modelId="{49454E18-9DF5-459C-8696-492E537F7A5E}" type="presParOf" srcId="{4983AF3F-BDF4-40A8-972C-701AB62E264E}" destId="{B5410A39-702F-4E30-867B-F84161962E8C}" srcOrd="0" destOrd="0" presId="urn:microsoft.com/office/officeart/2005/8/layout/process1"/>
    <dgm:cxn modelId="{711CFFDB-B28F-4430-AE28-C9952341BEFD}" type="presParOf" srcId="{4983AF3F-BDF4-40A8-972C-701AB62E264E}" destId="{E44978CF-13B2-4BB7-B975-2C94DFC95C9A}" srcOrd="1" destOrd="0" presId="urn:microsoft.com/office/officeart/2005/8/layout/process1"/>
    <dgm:cxn modelId="{F3774CD1-60C2-4B95-A884-E006B424B371}" type="presParOf" srcId="{E44978CF-13B2-4BB7-B975-2C94DFC95C9A}" destId="{645D6F77-AACB-420D-B15A-0AF4A1949514}" srcOrd="0" destOrd="0" presId="urn:microsoft.com/office/officeart/2005/8/layout/process1"/>
    <dgm:cxn modelId="{9C8B6472-9E60-4549-B668-A160AD704ABB}" type="presParOf" srcId="{4983AF3F-BDF4-40A8-972C-701AB62E264E}" destId="{CEA89BE0-47A5-43E7-9418-353F23F4BDAC}" srcOrd="2" destOrd="0" presId="urn:microsoft.com/office/officeart/2005/8/layout/process1"/>
    <dgm:cxn modelId="{BE5C60B7-6168-42F0-AA8C-D1D9CBBCB03C}" type="presParOf" srcId="{4983AF3F-BDF4-40A8-972C-701AB62E264E}" destId="{7CD83AEF-515B-4BF0-8DD0-1F27FE97924F}" srcOrd="3" destOrd="0" presId="urn:microsoft.com/office/officeart/2005/8/layout/process1"/>
    <dgm:cxn modelId="{47FA7817-BEF8-480F-8CF0-88F89DCE6DFB}" type="presParOf" srcId="{7CD83AEF-515B-4BF0-8DD0-1F27FE97924F}" destId="{D37C17E9-EA72-4381-A2A7-1C91258E09D4}" srcOrd="0" destOrd="0" presId="urn:microsoft.com/office/officeart/2005/8/layout/process1"/>
    <dgm:cxn modelId="{13C4FD31-E00B-46D3-9FE0-B13BD1B400EA}" type="presParOf" srcId="{4983AF3F-BDF4-40A8-972C-701AB62E264E}" destId="{7F654DA6-5B1A-40DE-9C6C-01B9E53AD6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39DF584-47EB-4201-91BC-D8CEC739EBD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3031C9-D6E6-4512-9022-C737E69B4EEA}">
      <dgm:prSet phldrT="[Text]" custT="1"/>
      <dgm:spPr>
        <a:solidFill>
          <a:schemeClr val="accent2">
            <a:lumMod val="75000"/>
          </a:schemeClr>
        </a:solidFill>
        <a:effectLst>
          <a:softEdge rad="63500"/>
        </a:effectLst>
      </dgm:spPr>
      <dgm:t>
        <a:bodyPr/>
        <a:lstStyle/>
        <a:p>
          <a:r>
            <a:rPr lang="en-US" sz="1400" dirty="0" smtClean="0">
              <a:solidFill>
                <a:schemeClr val="bg1"/>
              </a:solidFill>
            </a:rPr>
            <a:t>Update switches</a:t>
          </a:r>
          <a:endParaRPr lang="en-US" sz="1400" dirty="0">
            <a:solidFill>
              <a:schemeClr val="bg1"/>
            </a:solidFill>
          </a:endParaRPr>
        </a:p>
      </dgm:t>
    </dgm:pt>
    <dgm:pt modelId="{D9903EF1-57E5-49B6-8995-A24D00ACAA1A}" type="parTrans" cxnId="{8A653C37-3AA9-4450-8854-1CADF02FF10D}">
      <dgm:prSet/>
      <dgm:spPr/>
      <dgm:t>
        <a:bodyPr/>
        <a:lstStyle/>
        <a:p>
          <a:endParaRPr lang="en-US" sz="1200"/>
        </a:p>
      </dgm:t>
    </dgm:pt>
    <dgm:pt modelId="{08564683-7D4F-4958-87B9-BF0B1C8A5942}" type="sibTrans" cxnId="{8A653C37-3AA9-4450-8854-1CADF02FF10D}">
      <dgm:prSet/>
      <dgm:spPr/>
      <dgm:t>
        <a:bodyPr/>
        <a:lstStyle/>
        <a:p>
          <a:endParaRPr lang="en-US" sz="1200"/>
        </a:p>
      </dgm:t>
    </dgm:pt>
    <dgm:pt modelId="{16E350D2-EC29-4DF7-8D0B-9B47AA87DAF1}">
      <dgm:prSet phldrT="[Text]" custT="1"/>
      <dgm:spPr>
        <a:noFill/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</a:rPr>
            <a:t>Solve circuit</a:t>
          </a:r>
          <a:endParaRPr lang="en-US" sz="1400" dirty="0">
            <a:solidFill>
              <a:schemeClr val="tx1"/>
            </a:solidFill>
          </a:endParaRPr>
        </a:p>
      </dgm:t>
    </dgm:pt>
    <dgm:pt modelId="{36D5EAE7-B9BF-4D07-842C-93E083C3061B}" type="parTrans" cxnId="{26EADD57-4CAE-4A40-BF7A-7D8F38732B24}">
      <dgm:prSet/>
      <dgm:spPr/>
      <dgm:t>
        <a:bodyPr/>
        <a:lstStyle/>
        <a:p>
          <a:endParaRPr lang="en-US" sz="1200"/>
        </a:p>
      </dgm:t>
    </dgm:pt>
    <dgm:pt modelId="{A6C9E47D-737E-44BF-A9D7-86863E78668B}" type="sibTrans" cxnId="{26EADD57-4CAE-4A40-BF7A-7D8F38732B24}">
      <dgm:prSet/>
      <dgm:spPr/>
      <dgm:t>
        <a:bodyPr/>
        <a:lstStyle/>
        <a:p>
          <a:endParaRPr lang="en-US" sz="1200"/>
        </a:p>
      </dgm:t>
    </dgm:pt>
    <dgm:pt modelId="{900E98CD-A63A-41D1-988B-AACD9AD47F62}" type="pres">
      <dgm:prSet presAssocID="{A39DF584-47EB-4201-91BC-D8CEC739EBD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0D537C-60BB-4204-BB38-79158FCA658B}" type="pres">
      <dgm:prSet presAssocID="{0C3031C9-D6E6-4512-9022-C737E69B4EEA}" presName="dummy" presStyleCnt="0"/>
      <dgm:spPr/>
    </dgm:pt>
    <dgm:pt modelId="{89DACD10-5737-400F-8970-7FD8FFB4AD91}" type="pres">
      <dgm:prSet presAssocID="{0C3031C9-D6E6-4512-9022-C737E69B4EEA}" presName="node" presStyleLbl="revTx" presStyleIdx="0" presStyleCnt="2" custScaleX="179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13335-B7A2-460F-BE53-C60928516C71}" type="pres">
      <dgm:prSet presAssocID="{08564683-7D4F-4958-87B9-BF0B1C8A5942}" presName="sibTrans" presStyleLbl="node1" presStyleIdx="0" presStyleCnt="2"/>
      <dgm:spPr/>
      <dgm:t>
        <a:bodyPr/>
        <a:lstStyle/>
        <a:p>
          <a:endParaRPr lang="en-US"/>
        </a:p>
      </dgm:t>
    </dgm:pt>
    <dgm:pt modelId="{98CACC4A-79DB-4032-AE30-BF0ADAD2F613}" type="pres">
      <dgm:prSet presAssocID="{16E350D2-EC29-4DF7-8D0B-9B47AA87DAF1}" presName="dummy" presStyleCnt="0"/>
      <dgm:spPr/>
    </dgm:pt>
    <dgm:pt modelId="{4C55F3BD-DFBE-4B37-9A2C-C64A33DCDED7}" type="pres">
      <dgm:prSet presAssocID="{16E350D2-EC29-4DF7-8D0B-9B47AA87DAF1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30A23-0AAB-41A2-8C8F-5E136E7AE221}" type="pres">
      <dgm:prSet presAssocID="{A6C9E47D-737E-44BF-A9D7-86863E78668B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CC2410B3-B802-44FF-9D61-C156271C003C}" type="presOf" srcId="{16E350D2-EC29-4DF7-8D0B-9B47AA87DAF1}" destId="{4C55F3BD-DFBE-4B37-9A2C-C64A33DCDED7}" srcOrd="0" destOrd="0" presId="urn:microsoft.com/office/officeart/2005/8/layout/cycle1"/>
    <dgm:cxn modelId="{2CB658D3-490B-4D95-958E-A200C8AFD1A1}" type="presOf" srcId="{08564683-7D4F-4958-87B9-BF0B1C8A5942}" destId="{B8913335-B7A2-460F-BE53-C60928516C71}" srcOrd="0" destOrd="0" presId="urn:microsoft.com/office/officeart/2005/8/layout/cycle1"/>
    <dgm:cxn modelId="{5F64F350-32DA-4838-8BFB-B5D6087A5891}" type="presOf" srcId="{A39DF584-47EB-4201-91BC-D8CEC739EBD5}" destId="{900E98CD-A63A-41D1-988B-AACD9AD47F62}" srcOrd="0" destOrd="0" presId="urn:microsoft.com/office/officeart/2005/8/layout/cycle1"/>
    <dgm:cxn modelId="{733F2A9A-6CAD-4C5A-8AC8-86DBFB0B65C6}" type="presOf" srcId="{A6C9E47D-737E-44BF-A9D7-86863E78668B}" destId="{1B130A23-0AAB-41A2-8C8F-5E136E7AE221}" srcOrd="0" destOrd="0" presId="urn:microsoft.com/office/officeart/2005/8/layout/cycle1"/>
    <dgm:cxn modelId="{8A653C37-3AA9-4450-8854-1CADF02FF10D}" srcId="{A39DF584-47EB-4201-91BC-D8CEC739EBD5}" destId="{0C3031C9-D6E6-4512-9022-C737E69B4EEA}" srcOrd="0" destOrd="0" parTransId="{D9903EF1-57E5-49B6-8995-A24D00ACAA1A}" sibTransId="{08564683-7D4F-4958-87B9-BF0B1C8A5942}"/>
    <dgm:cxn modelId="{26EADD57-4CAE-4A40-BF7A-7D8F38732B24}" srcId="{A39DF584-47EB-4201-91BC-D8CEC739EBD5}" destId="{16E350D2-EC29-4DF7-8D0B-9B47AA87DAF1}" srcOrd="1" destOrd="0" parTransId="{36D5EAE7-B9BF-4D07-842C-93E083C3061B}" sibTransId="{A6C9E47D-737E-44BF-A9D7-86863E78668B}"/>
    <dgm:cxn modelId="{F039237A-FE99-48CB-88CF-53B98382CB96}" type="presOf" srcId="{0C3031C9-D6E6-4512-9022-C737E69B4EEA}" destId="{89DACD10-5737-400F-8970-7FD8FFB4AD91}" srcOrd="0" destOrd="0" presId="urn:microsoft.com/office/officeart/2005/8/layout/cycle1"/>
    <dgm:cxn modelId="{4824441A-1A9E-470B-80CC-147FE76D7D0E}" type="presParOf" srcId="{900E98CD-A63A-41D1-988B-AACD9AD47F62}" destId="{310D537C-60BB-4204-BB38-79158FCA658B}" srcOrd="0" destOrd="0" presId="urn:microsoft.com/office/officeart/2005/8/layout/cycle1"/>
    <dgm:cxn modelId="{4D636BF4-5855-402C-B435-D446F5F25769}" type="presParOf" srcId="{900E98CD-A63A-41D1-988B-AACD9AD47F62}" destId="{89DACD10-5737-400F-8970-7FD8FFB4AD91}" srcOrd="1" destOrd="0" presId="urn:microsoft.com/office/officeart/2005/8/layout/cycle1"/>
    <dgm:cxn modelId="{AFC1A643-57BA-407A-A9C1-793FA175495F}" type="presParOf" srcId="{900E98CD-A63A-41D1-988B-AACD9AD47F62}" destId="{B8913335-B7A2-460F-BE53-C60928516C71}" srcOrd="2" destOrd="0" presId="urn:microsoft.com/office/officeart/2005/8/layout/cycle1"/>
    <dgm:cxn modelId="{1556F4A7-B12D-42DD-9DEA-3B704832CE82}" type="presParOf" srcId="{900E98CD-A63A-41D1-988B-AACD9AD47F62}" destId="{98CACC4A-79DB-4032-AE30-BF0ADAD2F613}" srcOrd="3" destOrd="0" presId="urn:microsoft.com/office/officeart/2005/8/layout/cycle1"/>
    <dgm:cxn modelId="{DDE8790D-9353-4F03-AC29-7B9F0E172B84}" type="presParOf" srcId="{900E98CD-A63A-41D1-988B-AACD9AD47F62}" destId="{4C55F3BD-DFBE-4B37-9A2C-C64A33DCDED7}" srcOrd="4" destOrd="0" presId="urn:microsoft.com/office/officeart/2005/8/layout/cycle1"/>
    <dgm:cxn modelId="{7E36A10C-E077-4737-8729-F0055B6F64D0}" type="presParOf" srcId="{900E98CD-A63A-41D1-988B-AACD9AD47F62}" destId="{1B130A23-0AAB-41A2-8C8F-5E136E7AE221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D29A21-3279-40EB-AEE5-1E3C0CA5F2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5A4C122-8735-4152-A8E0-E05D6A4B16E7}">
      <dgm:prSet phldrT="[Text]"/>
      <dgm:spPr/>
      <dgm:t>
        <a:bodyPr/>
        <a:lstStyle/>
        <a:p>
          <a:r>
            <a:rPr lang="en-US" dirty="0" smtClean="0"/>
            <a:t>Network generation</a:t>
          </a:r>
          <a:endParaRPr lang="en-US" dirty="0"/>
        </a:p>
      </dgm:t>
    </dgm:pt>
    <dgm:pt modelId="{1FE8EF3F-4741-4DA2-A9EA-EE533C571D60}" type="parTrans" cxnId="{0923D8E2-4D2F-4EF4-BA41-B6365105171F}">
      <dgm:prSet/>
      <dgm:spPr/>
      <dgm:t>
        <a:bodyPr/>
        <a:lstStyle/>
        <a:p>
          <a:endParaRPr lang="en-US"/>
        </a:p>
      </dgm:t>
    </dgm:pt>
    <dgm:pt modelId="{C0B7E4DF-9CEA-45FE-AC92-DB18F7AD1A53}" type="sibTrans" cxnId="{0923D8E2-4D2F-4EF4-BA41-B6365105171F}">
      <dgm:prSet/>
      <dgm:spPr/>
      <dgm:t>
        <a:bodyPr/>
        <a:lstStyle/>
        <a:p>
          <a:endParaRPr lang="en-US"/>
        </a:p>
      </dgm:t>
    </dgm:pt>
    <dgm:pt modelId="{591AA953-FD06-47BA-B97C-0BA834B6F52C}">
      <dgm:prSet phldrT="[Text]"/>
      <dgm:spPr/>
      <dgm:t>
        <a:bodyPr/>
        <a:lstStyle/>
        <a:p>
          <a:r>
            <a:rPr lang="en-US" dirty="0" smtClean="0"/>
            <a:t>Equations extraction</a:t>
          </a:r>
          <a:endParaRPr lang="en-US" dirty="0"/>
        </a:p>
      </dgm:t>
    </dgm:pt>
    <dgm:pt modelId="{E1545A08-026A-4147-92A2-E3B6D845077E}" type="parTrans" cxnId="{1398D719-AD44-4C29-929E-DC07CE525FD5}">
      <dgm:prSet/>
      <dgm:spPr/>
      <dgm:t>
        <a:bodyPr/>
        <a:lstStyle/>
        <a:p>
          <a:endParaRPr lang="en-US"/>
        </a:p>
      </dgm:t>
    </dgm:pt>
    <dgm:pt modelId="{C0561150-A5C5-4715-B6F6-B74BF5301EB1}" type="sibTrans" cxnId="{1398D719-AD44-4C29-929E-DC07CE525FD5}">
      <dgm:prSet/>
      <dgm:spPr/>
      <dgm:t>
        <a:bodyPr/>
        <a:lstStyle/>
        <a:p>
          <a:endParaRPr lang="en-US"/>
        </a:p>
      </dgm:t>
    </dgm:pt>
    <dgm:pt modelId="{9F906EAC-9C62-4FD7-B088-3BCC812004D8}">
      <dgm:prSet phldrT="[Text]"/>
      <dgm:spPr/>
      <dgm:t>
        <a:bodyPr/>
        <a:lstStyle/>
        <a:p>
          <a:r>
            <a:rPr lang="en-US" dirty="0" smtClean="0"/>
            <a:t>Time evolution</a:t>
          </a:r>
          <a:endParaRPr lang="en-US" dirty="0"/>
        </a:p>
      </dgm:t>
    </dgm:pt>
    <dgm:pt modelId="{73CF1F58-FB10-4AEF-805C-959AFD4BBDE6}" type="parTrans" cxnId="{FFC70A78-CA01-469E-B8B4-824E04057208}">
      <dgm:prSet/>
      <dgm:spPr/>
      <dgm:t>
        <a:bodyPr/>
        <a:lstStyle/>
        <a:p>
          <a:endParaRPr lang="en-US"/>
        </a:p>
      </dgm:t>
    </dgm:pt>
    <dgm:pt modelId="{01698E26-8CCF-421F-825E-5ADD41BF9007}" type="sibTrans" cxnId="{FFC70A78-CA01-469E-B8B4-824E04057208}">
      <dgm:prSet/>
      <dgm:spPr/>
      <dgm:t>
        <a:bodyPr/>
        <a:lstStyle/>
        <a:p>
          <a:endParaRPr lang="en-US"/>
        </a:p>
      </dgm:t>
    </dgm:pt>
    <dgm:pt modelId="{4983AF3F-BDF4-40A8-972C-701AB62E264E}" type="pres">
      <dgm:prSet presAssocID="{60D29A21-3279-40EB-AEE5-1E3C0CA5F2A4}" presName="Name0" presStyleCnt="0">
        <dgm:presLayoutVars>
          <dgm:dir/>
          <dgm:resizeHandles val="exact"/>
        </dgm:presLayoutVars>
      </dgm:prSet>
      <dgm:spPr/>
    </dgm:pt>
    <dgm:pt modelId="{B5410A39-702F-4E30-867B-F84161962E8C}" type="pres">
      <dgm:prSet presAssocID="{D5A4C122-8735-4152-A8E0-E05D6A4B16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978CF-13B2-4BB7-B975-2C94DFC95C9A}" type="pres">
      <dgm:prSet presAssocID="{C0B7E4DF-9CEA-45FE-AC92-DB18F7AD1A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45D6F77-AACB-420D-B15A-0AF4A1949514}" type="pres">
      <dgm:prSet presAssocID="{C0B7E4DF-9CEA-45FE-AC92-DB18F7AD1A5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EA89BE0-47A5-43E7-9418-353F23F4BDAC}" type="pres">
      <dgm:prSet presAssocID="{591AA953-FD06-47BA-B97C-0BA834B6F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83AEF-515B-4BF0-8DD0-1F27FE97924F}" type="pres">
      <dgm:prSet presAssocID="{C0561150-A5C5-4715-B6F6-B74BF5301E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7C17E9-EA72-4381-A2A7-1C91258E09D4}" type="pres">
      <dgm:prSet presAssocID="{C0561150-A5C5-4715-B6F6-B74BF5301E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654DA6-5B1A-40DE-9C6C-01B9E53AD66A}" type="pres">
      <dgm:prSet presAssocID="{9F906EAC-9C62-4FD7-B088-3BCC812004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98D719-AD44-4C29-929E-DC07CE525FD5}" srcId="{60D29A21-3279-40EB-AEE5-1E3C0CA5F2A4}" destId="{591AA953-FD06-47BA-B97C-0BA834B6F52C}" srcOrd="1" destOrd="0" parTransId="{E1545A08-026A-4147-92A2-E3B6D845077E}" sibTransId="{C0561150-A5C5-4715-B6F6-B74BF5301EB1}"/>
    <dgm:cxn modelId="{3F8B6CDD-7E37-4948-BA5C-FD5F095C1495}" type="presOf" srcId="{C0B7E4DF-9CEA-45FE-AC92-DB18F7AD1A53}" destId="{645D6F77-AACB-420D-B15A-0AF4A1949514}" srcOrd="1" destOrd="0" presId="urn:microsoft.com/office/officeart/2005/8/layout/process1"/>
    <dgm:cxn modelId="{FFC70A78-CA01-469E-B8B4-824E04057208}" srcId="{60D29A21-3279-40EB-AEE5-1E3C0CA5F2A4}" destId="{9F906EAC-9C62-4FD7-B088-3BCC812004D8}" srcOrd="2" destOrd="0" parTransId="{73CF1F58-FB10-4AEF-805C-959AFD4BBDE6}" sibTransId="{01698E26-8CCF-421F-825E-5ADD41BF9007}"/>
    <dgm:cxn modelId="{A675D666-5BF8-4F52-84A1-F7C2ED670FD4}" type="presOf" srcId="{9F906EAC-9C62-4FD7-B088-3BCC812004D8}" destId="{7F654DA6-5B1A-40DE-9C6C-01B9E53AD66A}" srcOrd="0" destOrd="0" presId="urn:microsoft.com/office/officeart/2005/8/layout/process1"/>
    <dgm:cxn modelId="{63AE9BFF-DD2B-4D02-9C63-8398A8F01F76}" type="presOf" srcId="{C0B7E4DF-9CEA-45FE-AC92-DB18F7AD1A53}" destId="{E44978CF-13B2-4BB7-B975-2C94DFC95C9A}" srcOrd="0" destOrd="0" presId="urn:microsoft.com/office/officeart/2005/8/layout/process1"/>
    <dgm:cxn modelId="{E717AB3B-F37E-4DBF-8834-DF40F1939573}" type="presOf" srcId="{C0561150-A5C5-4715-B6F6-B74BF5301EB1}" destId="{7CD83AEF-515B-4BF0-8DD0-1F27FE97924F}" srcOrd="0" destOrd="0" presId="urn:microsoft.com/office/officeart/2005/8/layout/process1"/>
    <dgm:cxn modelId="{66D29D64-0ED8-428D-8E90-956B01B1B2FD}" type="presOf" srcId="{D5A4C122-8735-4152-A8E0-E05D6A4B16E7}" destId="{B5410A39-702F-4E30-867B-F84161962E8C}" srcOrd="0" destOrd="0" presId="urn:microsoft.com/office/officeart/2005/8/layout/process1"/>
    <dgm:cxn modelId="{22FB41F1-BEFE-4BCA-A439-9B01EBD39648}" type="presOf" srcId="{C0561150-A5C5-4715-B6F6-B74BF5301EB1}" destId="{D37C17E9-EA72-4381-A2A7-1C91258E09D4}" srcOrd="1" destOrd="0" presId="urn:microsoft.com/office/officeart/2005/8/layout/process1"/>
    <dgm:cxn modelId="{6974176A-44F3-40B4-808D-61193736F24B}" type="presOf" srcId="{591AA953-FD06-47BA-B97C-0BA834B6F52C}" destId="{CEA89BE0-47A5-43E7-9418-353F23F4BDAC}" srcOrd="0" destOrd="0" presId="urn:microsoft.com/office/officeart/2005/8/layout/process1"/>
    <dgm:cxn modelId="{0923D8E2-4D2F-4EF4-BA41-B6365105171F}" srcId="{60D29A21-3279-40EB-AEE5-1E3C0CA5F2A4}" destId="{D5A4C122-8735-4152-A8E0-E05D6A4B16E7}" srcOrd="0" destOrd="0" parTransId="{1FE8EF3F-4741-4DA2-A9EA-EE533C571D60}" sibTransId="{C0B7E4DF-9CEA-45FE-AC92-DB18F7AD1A53}"/>
    <dgm:cxn modelId="{FC321481-14EC-420E-B2A6-788F9D8F1DE4}" type="presOf" srcId="{60D29A21-3279-40EB-AEE5-1E3C0CA5F2A4}" destId="{4983AF3F-BDF4-40A8-972C-701AB62E264E}" srcOrd="0" destOrd="0" presId="urn:microsoft.com/office/officeart/2005/8/layout/process1"/>
    <dgm:cxn modelId="{2723A0A0-E01E-4F9D-A512-473AEE61B28E}" type="presParOf" srcId="{4983AF3F-BDF4-40A8-972C-701AB62E264E}" destId="{B5410A39-702F-4E30-867B-F84161962E8C}" srcOrd="0" destOrd="0" presId="urn:microsoft.com/office/officeart/2005/8/layout/process1"/>
    <dgm:cxn modelId="{2D713539-6D07-43AA-BD1F-7DF61B874D48}" type="presParOf" srcId="{4983AF3F-BDF4-40A8-972C-701AB62E264E}" destId="{E44978CF-13B2-4BB7-B975-2C94DFC95C9A}" srcOrd="1" destOrd="0" presId="urn:microsoft.com/office/officeart/2005/8/layout/process1"/>
    <dgm:cxn modelId="{86702315-BA3D-4F3F-8190-856EAFAB709C}" type="presParOf" srcId="{E44978CF-13B2-4BB7-B975-2C94DFC95C9A}" destId="{645D6F77-AACB-420D-B15A-0AF4A1949514}" srcOrd="0" destOrd="0" presId="urn:microsoft.com/office/officeart/2005/8/layout/process1"/>
    <dgm:cxn modelId="{6A773B04-FD60-421C-B8FB-7B7F616F0004}" type="presParOf" srcId="{4983AF3F-BDF4-40A8-972C-701AB62E264E}" destId="{CEA89BE0-47A5-43E7-9418-353F23F4BDAC}" srcOrd="2" destOrd="0" presId="urn:microsoft.com/office/officeart/2005/8/layout/process1"/>
    <dgm:cxn modelId="{1698C6BC-7729-44ED-9F21-5E5B6905999F}" type="presParOf" srcId="{4983AF3F-BDF4-40A8-972C-701AB62E264E}" destId="{7CD83AEF-515B-4BF0-8DD0-1F27FE97924F}" srcOrd="3" destOrd="0" presId="urn:microsoft.com/office/officeart/2005/8/layout/process1"/>
    <dgm:cxn modelId="{BAABE3DA-1051-4B14-8826-52B6DAC81368}" type="presParOf" srcId="{7CD83AEF-515B-4BF0-8DD0-1F27FE97924F}" destId="{D37C17E9-EA72-4381-A2A7-1C91258E09D4}" srcOrd="0" destOrd="0" presId="urn:microsoft.com/office/officeart/2005/8/layout/process1"/>
    <dgm:cxn modelId="{B451D523-5108-40AE-A085-9EC9A445FB77}" type="presParOf" srcId="{4983AF3F-BDF4-40A8-972C-701AB62E264E}" destId="{7F654DA6-5B1A-40DE-9C6C-01B9E53AD6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0D29A21-3279-40EB-AEE5-1E3C0CA5F2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5A4C122-8735-4152-A8E0-E05D6A4B16E7}">
      <dgm:prSet phldrT="[Text]"/>
      <dgm:spPr/>
      <dgm:t>
        <a:bodyPr/>
        <a:lstStyle/>
        <a:p>
          <a:r>
            <a:rPr lang="en-US" dirty="0" smtClean="0"/>
            <a:t>Network generation</a:t>
          </a:r>
          <a:endParaRPr lang="en-US" dirty="0"/>
        </a:p>
      </dgm:t>
    </dgm:pt>
    <dgm:pt modelId="{1FE8EF3F-4741-4DA2-A9EA-EE533C571D60}" type="parTrans" cxnId="{0923D8E2-4D2F-4EF4-BA41-B6365105171F}">
      <dgm:prSet/>
      <dgm:spPr/>
      <dgm:t>
        <a:bodyPr/>
        <a:lstStyle/>
        <a:p>
          <a:endParaRPr lang="en-US"/>
        </a:p>
      </dgm:t>
    </dgm:pt>
    <dgm:pt modelId="{C0B7E4DF-9CEA-45FE-AC92-DB18F7AD1A53}" type="sibTrans" cxnId="{0923D8E2-4D2F-4EF4-BA41-B6365105171F}">
      <dgm:prSet/>
      <dgm:spPr/>
      <dgm:t>
        <a:bodyPr/>
        <a:lstStyle/>
        <a:p>
          <a:endParaRPr lang="en-US"/>
        </a:p>
      </dgm:t>
    </dgm:pt>
    <dgm:pt modelId="{591AA953-FD06-47BA-B97C-0BA834B6F52C}">
      <dgm:prSet phldrT="[Text]"/>
      <dgm:spPr/>
      <dgm:t>
        <a:bodyPr/>
        <a:lstStyle/>
        <a:p>
          <a:r>
            <a:rPr lang="en-US" dirty="0" smtClean="0"/>
            <a:t>Equations extraction</a:t>
          </a:r>
          <a:endParaRPr lang="en-US" dirty="0"/>
        </a:p>
      </dgm:t>
    </dgm:pt>
    <dgm:pt modelId="{E1545A08-026A-4147-92A2-E3B6D845077E}" type="parTrans" cxnId="{1398D719-AD44-4C29-929E-DC07CE525FD5}">
      <dgm:prSet/>
      <dgm:spPr/>
      <dgm:t>
        <a:bodyPr/>
        <a:lstStyle/>
        <a:p>
          <a:endParaRPr lang="en-US"/>
        </a:p>
      </dgm:t>
    </dgm:pt>
    <dgm:pt modelId="{C0561150-A5C5-4715-B6F6-B74BF5301EB1}" type="sibTrans" cxnId="{1398D719-AD44-4C29-929E-DC07CE525FD5}">
      <dgm:prSet/>
      <dgm:spPr/>
      <dgm:t>
        <a:bodyPr/>
        <a:lstStyle/>
        <a:p>
          <a:endParaRPr lang="en-US"/>
        </a:p>
      </dgm:t>
    </dgm:pt>
    <dgm:pt modelId="{9F906EAC-9C62-4FD7-B088-3BCC812004D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Time evolution</a:t>
          </a:r>
          <a:endParaRPr lang="en-US" dirty="0"/>
        </a:p>
      </dgm:t>
    </dgm:pt>
    <dgm:pt modelId="{73CF1F58-FB10-4AEF-805C-959AFD4BBDE6}" type="parTrans" cxnId="{FFC70A78-CA01-469E-B8B4-824E04057208}">
      <dgm:prSet/>
      <dgm:spPr/>
      <dgm:t>
        <a:bodyPr/>
        <a:lstStyle/>
        <a:p>
          <a:endParaRPr lang="en-US"/>
        </a:p>
      </dgm:t>
    </dgm:pt>
    <dgm:pt modelId="{01698E26-8CCF-421F-825E-5ADD41BF9007}" type="sibTrans" cxnId="{FFC70A78-CA01-469E-B8B4-824E04057208}">
      <dgm:prSet/>
      <dgm:spPr/>
      <dgm:t>
        <a:bodyPr/>
        <a:lstStyle/>
        <a:p>
          <a:endParaRPr lang="en-US"/>
        </a:p>
      </dgm:t>
    </dgm:pt>
    <dgm:pt modelId="{4983AF3F-BDF4-40A8-972C-701AB62E264E}" type="pres">
      <dgm:prSet presAssocID="{60D29A21-3279-40EB-AEE5-1E3C0CA5F2A4}" presName="Name0" presStyleCnt="0">
        <dgm:presLayoutVars>
          <dgm:dir/>
          <dgm:resizeHandles val="exact"/>
        </dgm:presLayoutVars>
      </dgm:prSet>
      <dgm:spPr/>
    </dgm:pt>
    <dgm:pt modelId="{B5410A39-702F-4E30-867B-F84161962E8C}" type="pres">
      <dgm:prSet presAssocID="{D5A4C122-8735-4152-A8E0-E05D6A4B16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978CF-13B2-4BB7-B975-2C94DFC95C9A}" type="pres">
      <dgm:prSet presAssocID="{C0B7E4DF-9CEA-45FE-AC92-DB18F7AD1A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45D6F77-AACB-420D-B15A-0AF4A1949514}" type="pres">
      <dgm:prSet presAssocID="{C0B7E4DF-9CEA-45FE-AC92-DB18F7AD1A5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EA89BE0-47A5-43E7-9418-353F23F4BDAC}" type="pres">
      <dgm:prSet presAssocID="{591AA953-FD06-47BA-B97C-0BA834B6F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83AEF-515B-4BF0-8DD0-1F27FE97924F}" type="pres">
      <dgm:prSet presAssocID="{C0561150-A5C5-4715-B6F6-B74BF5301E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7C17E9-EA72-4381-A2A7-1C91258E09D4}" type="pres">
      <dgm:prSet presAssocID="{C0561150-A5C5-4715-B6F6-B74BF5301E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654DA6-5B1A-40DE-9C6C-01B9E53AD66A}" type="pres">
      <dgm:prSet presAssocID="{9F906EAC-9C62-4FD7-B088-3BCC812004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98D719-AD44-4C29-929E-DC07CE525FD5}" srcId="{60D29A21-3279-40EB-AEE5-1E3C0CA5F2A4}" destId="{591AA953-FD06-47BA-B97C-0BA834B6F52C}" srcOrd="1" destOrd="0" parTransId="{E1545A08-026A-4147-92A2-E3B6D845077E}" sibTransId="{C0561150-A5C5-4715-B6F6-B74BF5301EB1}"/>
    <dgm:cxn modelId="{2164F18D-88E9-4652-804E-8C1E92750021}" type="presOf" srcId="{D5A4C122-8735-4152-A8E0-E05D6A4B16E7}" destId="{B5410A39-702F-4E30-867B-F84161962E8C}" srcOrd="0" destOrd="0" presId="urn:microsoft.com/office/officeart/2005/8/layout/process1"/>
    <dgm:cxn modelId="{C0FD5EFF-7F85-4984-A778-97FC85E3E4D2}" type="presOf" srcId="{C0B7E4DF-9CEA-45FE-AC92-DB18F7AD1A53}" destId="{645D6F77-AACB-420D-B15A-0AF4A1949514}" srcOrd="1" destOrd="0" presId="urn:microsoft.com/office/officeart/2005/8/layout/process1"/>
    <dgm:cxn modelId="{FFC70A78-CA01-469E-B8B4-824E04057208}" srcId="{60D29A21-3279-40EB-AEE5-1E3C0CA5F2A4}" destId="{9F906EAC-9C62-4FD7-B088-3BCC812004D8}" srcOrd="2" destOrd="0" parTransId="{73CF1F58-FB10-4AEF-805C-959AFD4BBDE6}" sibTransId="{01698E26-8CCF-421F-825E-5ADD41BF9007}"/>
    <dgm:cxn modelId="{377D3AAB-CFBA-4BBE-B986-9F449B9CC1AE}" type="presOf" srcId="{C0B7E4DF-9CEA-45FE-AC92-DB18F7AD1A53}" destId="{E44978CF-13B2-4BB7-B975-2C94DFC95C9A}" srcOrd="0" destOrd="0" presId="urn:microsoft.com/office/officeart/2005/8/layout/process1"/>
    <dgm:cxn modelId="{0923D8E2-4D2F-4EF4-BA41-B6365105171F}" srcId="{60D29A21-3279-40EB-AEE5-1E3C0CA5F2A4}" destId="{D5A4C122-8735-4152-A8E0-E05D6A4B16E7}" srcOrd="0" destOrd="0" parTransId="{1FE8EF3F-4741-4DA2-A9EA-EE533C571D60}" sibTransId="{C0B7E4DF-9CEA-45FE-AC92-DB18F7AD1A53}"/>
    <dgm:cxn modelId="{05F03276-3FAB-4A47-ACFC-D2141463F978}" type="presOf" srcId="{60D29A21-3279-40EB-AEE5-1E3C0CA5F2A4}" destId="{4983AF3F-BDF4-40A8-972C-701AB62E264E}" srcOrd="0" destOrd="0" presId="urn:microsoft.com/office/officeart/2005/8/layout/process1"/>
    <dgm:cxn modelId="{851A028D-1529-46D4-82FE-64126D9C8827}" type="presOf" srcId="{C0561150-A5C5-4715-B6F6-B74BF5301EB1}" destId="{7CD83AEF-515B-4BF0-8DD0-1F27FE97924F}" srcOrd="0" destOrd="0" presId="urn:microsoft.com/office/officeart/2005/8/layout/process1"/>
    <dgm:cxn modelId="{F30E7387-B02F-497D-B750-DAFA85AFE49C}" type="presOf" srcId="{9F906EAC-9C62-4FD7-B088-3BCC812004D8}" destId="{7F654DA6-5B1A-40DE-9C6C-01B9E53AD66A}" srcOrd="0" destOrd="0" presId="urn:microsoft.com/office/officeart/2005/8/layout/process1"/>
    <dgm:cxn modelId="{E2360CC3-0EEB-4ABF-9D70-090F7E5D5CE2}" type="presOf" srcId="{C0561150-A5C5-4715-B6F6-B74BF5301EB1}" destId="{D37C17E9-EA72-4381-A2A7-1C91258E09D4}" srcOrd="1" destOrd="0" presId="urn:microsoft.com/office/officeart/2005/8/layout/process1"/>
    <dgm:cxn modelId="{C4DA53AD-6947-454B-AFB6-63F7E544860B}" type="presOf" srcId="{591AA953-FD06-47BA-B97C-0BA834B6F52C}" destId="{CEA89BE0-47A5-43E7-9418-353F23F4BDAC}" srcOrd="0" destOrd="0" presId="urn:microsoft.com/office/officeart/2005/8/layout/process1"/>
    <dgm:cxn modelId="{B2746EC7-2642-4FF2-A032-4F7F877CABE8}" type="presParOf" srcId="{4983AF3F-BDF4-40A8-972C-701AB62E264E}" destId="{B5410A39-702F-4E30-867B-F84161962E8C}" srcOrd="0" destOrd="0" presId="urn:microsoft.com/office/officeart/2005/8/layout/process1"/>
    <dgm:cxn modelId="{B56A9825-A33E-44F5-B39B-EF7C6D520B7B}" type="presParOf" srcId="{4983AF3F-BDF4-40A8-972C-701AB62E264E}" destId="{E44978CF-13B2-4BB7-B975-2C94DFC95C9A}" srcOrd="1" destOrd="0" presId="urn:microsoft.com/office/officeart/2005/8/layout/process1"/>
    <dgm:cxn modelId="{6B9FEDAC-A20A-4ED5-8808-3FA433FA2FA9}" type="presParOf" srcId="{E44978CF-13B2-4BB7-B975-2C94DFC95C9A}" destId="{645D6F77-AACB-420D-B15A-0AF4A1949514}" srcOrd="0" destOrd="0" presId="urn:microsoft.com/office/officeart/2005/8/layout/process1"/>
    <dgm:cxn modelId="{85E36AA4-D698-454F-8E84-ABBFB96D8AB4}" type="presParOf" srcId="{4983AF3F-BDF4-40A8-972C-701AB62E264E}" destId="{CEA89BE0-47A5-43E7-9418-353F23F4BDAC}" srcOrd="2" destOrd="0" presId="urn:microsoft.com/office/officeart/2005/8/layout/process1"/>
    <dgm:cxn modelId="{B7292782-30A9-4B04-A71C-2B781DE5CFAA}" type="presParOf" srcId="{4983AF3F-BDF4-40A8-972C-701AB62E264E}" destId="{7CD83AEF-515B-4BF0-8DD0-1F27FE97924F}" srcOrd="3" destOrd="0" presId="urn:microsoft.com/office/officeart/2005/8/layout/process1"/>
    <dgm:cxn modelId="{114EC2AE-0866-470B-8A42-AA430299993C}" type="presParOf" srcId="{7CD83AEF-515B-4BF0-8DD0-1F27FE97924F}" destId="{D37C17E9-EA72-4381-A2A7-1C91258E09D4}" srcOrd="0" destOrd="0" presId="urn:microsoft.com/office/officeart/2005/8/layout/process1"/>
    <dgm:cxn modelId="{FD97DDFD-8440-49ED-AC35-35CFD69880B1}" type="presParOf" srcId="{4983AF3F-BDF4-40A8-972C-701AB62E264E}" destId="{7F654DA6-5B1A-40DE-9C6C-01B9E53AD6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9DF584-47EB-4201-91BC-D8CEC739EBD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3031C9-D6E6-4512-9022-C737E69B4EEA}">
      <dgm:prSet phldrT="[Text]" custT="1"/>
      <dgm:spPr/>
      <dgm:t>
        <a:bodyPr/>
        <a:lstStyle/>
        <a:p>
          <a:r>
            <a:rPr lang="en-US" sz="2000" dirty="0" smtClean="0"/>
            <a:t>Update switches</a:t>
          </a:r>
          <a:endParaRPr lang="en-US" sz="2000" dirty="0"/>
        </a:p>
      </dgm:t>
    </dgm:pt>
    <dgm:pt modelId="{D9903EF1-57E5-49B6-8995-A24D00ACAA1A}" type="parTrans" cxnId="{8A653C37-3AA9-4450-8854-1CADF02FF10D}">
      <dgm:prSet/>
      <dgm:spPr/>
      <dgm:t>
        <a:bodyPr/>
        <a:lstStyle/>
        <a:p>
          <a:endParaRPr lang="en-US"/>
        </a:p>
      </dgm:t>
    </dgm:pt>
    <dgm:pt modelId="{08564683-7D4F-4958-87B9-BF0B1C8A5942}" type="sibTrans" cxnId="{8A653C37-3AA9-4450-8854-1CADF02FF10D}">
      <dgm:prSet/>
      <dgm:spPr/>
      <dgm:t>
        <a:bodyPr/>
        <a:lstStyle/>
        <a:p>
          <a:endParaRPr lang="en-US"/>
        </a:p>
      </dgm:t>
    </dgm:pt>
    <dgm:pt modelId="{16E350D2-EC29-4DF7-8D0B-9B47AA87DAF1}">
      <dgm:prSet phldrT="[Text]" custT="1"/>
      <dgm:spPr/>
      <dgm:t>
        <a:bodyPr/>
        <a:lstStyle/>
        <a:p>
          <a:r>
            <a:rPr lang="en-US" sz="2000" smtClean="0"/>
            <a:t>Solve circuit</a:t>
          </a:r>
          <a:endParaRPr lang="en-US" sz="2000" dirty="0"/>
        </a:p>
      </dgm:t>
    </dgm:pt>
    <dgm:pt modelId="{36D5EAE7-B9BF-4D07-842C-93E083C3061B}" type="parTrans" cxnId="{26EADD57-4CAE-4A40-BF7A-7D8F38732B24}">
      <dgm:prSet/>
      <dgm:spPr/>
      <dgm:t>
        <a:bodyPr/>
        <a:lstStyle/>
        <a:p>
          <a:endParaRPr lang="en-US"/>
        </a:p>
      </dgm:t>
    </dgm:pt>
    <dgm:pt modelId="{A6C9E47D-737E-44BF-A9D7-86863E78668B}" type="sibTrans" cxnId="{26EADD57-4CAE-4A40-BF7A-7D8F38732B24}">
      <dgm:prSet/>
      <dgm:spPr/>
      <dgm:t>
        <a:bodyPr/>
        <a:lstStyle/>
        <a:p>
          <a:endParaRPr lang="en-US"/>
        </a:p>
      </dgm:t>
    </dgm:pt>
    <dgm:pt modelId="{900E98CD-A63A-41D1-988B-AACD9AD47F62}" type="pres">
      <dgm:prSet presAssocID="{A39DF584-47EB-4201-91BC-D8CEC739EBD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0D537C-60BB-4204-BB38-79158FCA658B}" type="pres">
      <dgm:prSet presAssocID="{0C3031C9-D6E6-4512-9022-C737E69B4EEA}" presName="dummy" presStyleCnt="0"/>
      <dgm:spPr/>
    </dgm:pt>
    <dgm:pt modelId="{89DACD10-5737-400F-8970-7FD8FFB4AD91}" type="pres">
      <dgm:prSet presAssocID="{0C3031C9-D6E6-4512-9022-C737E69B4EEA}" presName="node" presStyleLbl="revTx" presStyleIdx="0" presStyleCnt="2" custScaleX="179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913335-B7A2-460F-BE53-C60928516C71}" type="pres">
      <dgm:prSet presAssocID="{08564683-7D4F-4958-87B9-BF0B1C8A5942}" presName="sibTrans" presStyleLbl="node1" presStyleIdx="0" presStyleCnt="2"/>
      <dgm:spPr/>
      <dgm:t>
        <a:bodyPr/>
        <a:lstStyle/>
        <a:p>
          <a:endParaRPr lang="en-US"/>
        </a:p>
      </dgm:t>
    </dgm:pt>
    <dgm:pt modelId="{98CACC4A-79DB-4032-AE30-BF0ADAD2F613}" type="pres">
      <dgm:prSet presAssocID="{16E350D2-EC29-4DF7-8D0B-9B47AA87DAF1}" presName="dummy" presStyleCnt="0"/>
      <dgm:spPr/>
    </dgm:pt>
    <dgm:pt modelId="{4C55F3BD-DFBE-4B37-9A2C-C64A33DCDED7}" type="pres">
      <dgm:prSet presAssocID="{16E350D2-EC29-4DF7-8D0B-9B47AA87DAF1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30A23-0AAB-41A2-8C8F-5E136E7AE221}" type="pres">
      <dgm:prSet presAssocID="{A6C9E47D-737E-44BF-A9D7-86863E78668B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2B734EC3-367F-4F21-BE87-7FF296947976}" type="presOf" srcId="{16E350D2-EC29-4DF7-8D0B-9B47AA87DAF1}" destId="{4C55F3BD-DFBE-4B37-9A2C-C64A33DCDED7}" srcOrd="0" destOrd="0" presId="urn:microsoft.com/office/officeart/2005/8/layout/cycle1"/>
    <dgm:cxn modelId="{A58981BC-39FA-489B-8F04-366E16FD9869}" type="presOf" srcId="{A6C9E47D-737E-44BF-A9D7-86863E78668B}" destId="{1B130A23-0AAB-41A2-8C8F-5E136E7AE221}" srcOrd="0" destOrd="0" presId="urn:microsoft.com/office/officeart/2005/8/layout/cycle1"/>
    <dgm:cxn modelId="{4A195A43-7284-4F4E-9C52-2185C7B8B93E}" type="presOf" srcId="{0C3031C9-D6E6-4512-9022-C737E69B4EEA}" destId="{89DACD10-5737-400F-8970-7FD8FFB4AD91}" srcOrd="0" destOrd="0" presId="urn:microsoft.com/office/officeart/2005/8/layout/cycle1"/>
    <dgm:cxn modelId="{48025BE0-C95C-4758-8EF2-6F1BEEF2B48D}" type="presOf" srcId="{A39DF584-47EB-4201-91BC-D8CEC739EBD5}" destId="{900E98CD-A63A-41D1-988B-AACD9AD47F62}" srcOrd="0" destOrd="0" presId="urn:microsoft.com/office/officeart/2005/8/layout/cycle1"/>
    <dgm:cxn modelId="{5204E98C-0290-410E-83D0-E2D391141FB8}" type="presOf" srcId="{08564683-7D4F-4958-87B9-BF0B1C8A5942}" destId="{B8913335-B7A2-460F-BE53-C60928516C71}" srcOrd="0" destOrd="0" presId="urn:microsoft.com/office/officeart/2005/8/layout/cycle1"/>
    <dgm:cxn modelId="{8A653C37-3AA9-4450-8854-1CADF02FF10D}" srcId="{A39DF584-47EB-4201-91BC-D8CEC739EBD5}" destId="{0C3031C9-D6E6-4512-9022-C737E69B4EEA}" srcOrd="0" destOrd="0" parTransId="{D9903EF1-57E5-49B6-8995-A24D00ACAA1A}" sibTransId="{08564683-7D4F-4958-87B9-BF0B1C8A5942}"/>
    <dgm:cxn modelId="{26EADD57-4CAE-4A40-BF7A-7D8F38732B24}" srcId="{A39DF584-47EB-4201-91BC-D8CEC739EBD5}" destId="{16E350D2-EC29-4DF7-8D0B-9B47AA87DAF1}" srcOrd="1" destOrd="0" parTransId="{36D5EAE7-B9BF-4D07-842C-93E083C3061B}" sibTransId="{A6C9E47D-737E-44BF-A9D7-86863E78668B}"/>
    <dgm:cxn modelId="{92E5FCC3-CC69-40AC-B1F5-7081C56848A0}" type="presParOf" srcId="{900E98CD-A63A-41D1-988B-AACD9AD47F62}" destId="{310D537C-60BB-4204-BB38-79158FCA658B}" srcOrd="0" destOrd="0" presId="urn:microsoft.com/office/officeart/2005/8/layout/cycle1"/>
    <dgm:cxn modelId="{B646736D-239F-4F40-945E-A12B4F9315E6}" type="presParOf" srcId="{900E98CD-A63A-41D1-988B-AACD9AD47F62}" destId="{89DACD10-5737-400F-8970-7FD8FFB4AD91}" srcOrd="1" destOrd="0" presId="urn:microsoft.com/office/officeart/2005/8/layout/cycle1"/>
    <dgm:cxn modelId="{ECD27A43-A6B0-49F6-98AC-BE5AD4C8F71E}" type="presParOf" srcId="{900E98CD-A63A-41D1-988B-AACD9AD47F62}" destId="{B8913335-B7A2-460F-BE53-C60928516C71}" srcOrd="2" destOrd="0" presId="urn:microsoft.com/office/officeart/2005/8/layout/cycle1"/>
    <dgm:cxn modelId="{521A5D7B-2725-4D74-934E-0DE6CC95B38F}" type="presParOf" srcId="{900E98CD-A63A-41D1-988B-AACD9AD47F62}" destId="{98CACC4A-79DB-4032-AE30-BF0ADAD2F613}" srcOrd="3" destOrd="0" presId="urn:microsoft.com/office/officeart/2005/8/layout/cycle1"/>
    <dgm:cxn modelId="{B0EB8230-F558-4146-8F3A-00CB6A49176D}" type="presParOf" srcId="{900E98CD-A63A-41D1-988B-AACD9AD47F62}" destId="{4C55F3BD-DFBE-4B37-9A2C-C64A33DCDED7}" srcOrd="4" destOrd="0" presId="urn:microsoft.com/office/officeart/2005/8/layout/cycle1"/>
    <dgm:cxn modelId="{86069705-316B-469E-A503-A1C746FF39DE}" type="presParOf" srcId="{900E98CD-A63A-41D1-988B-AACD9AD47F62}" destId="{1B130A23-0AAB-41A2-8C8F-5E136E7AE221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D29A21-3279-40EB-AEE5-1E3C0CA5F2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5A4C122-8735-4152-A8E0-E05D6A4B16E7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Network generation</a:t>
          </a:r>
          <a:endParaRPr lang="en-US" dirty="0"/>
        </a:p>
      </dgm:t>
    </dgm:pt>
    <dgm:pt modelId="{1FE8EF3F-4741-4DA2-A9EA-EE533C571D60}" type="parTrans" cxnId="{0923D8E2-4D2F-4EF4-BA41-B6365105171F}">
      <dgm:prSet/>
      <dgm:spPr/>
      <dgm:t>
        <a:bodyPr/>
        <a:lstStyle/>
        <a:p>
          <a:endParaRPr lang="en-US"/>
        </a:p>
      </dgm:t>
    </dgm:pt>
    <dgm:pt modelId="{C0B7E4DF-9CEA-45FE-AC92-DB18F7AD1A53}" type="sibTrans" cxnId="{0923D8E2-4D2F-4EF4-BA41-B6365105171F}">
      <dgm:prSet/>
      <dgm:spPr/>
      <dgm:t>
        <a:bodyPr/>
        <a:lstStyle/>
        <a:p>
          <a:endParaRPr lang="en-US"/>
        </a:p>
      </dgm:t>
    </dgm:pt>
    <dgm:pt modelId="{591AA953-FD06-47BA-B97C-0BA834B6F52C}">
      <dgm:prSet phldrT="[Text]"/>
      <dgm:spPr/>
      <dgm:t>
        <a:bodyPr/>
        <a:lstStyle/>
        <a:p>
          <a:r>
            <a:rPr lang="en-US" dirty="0" smtClean="0"/>
            <a:t>Equations extraction</a:t>
          </a:r>
          <a:endParaRPr lang="en-US" dirty="0"/>
        </a:p>
      </dgm:t>
    </dgm:pt>
    <dgm:pt modelId="{E1545A08-026A-4147-92A2-E3B6D845077E}" type="parTrans" cxnId="{1398D719-AD44-4C29-929E-DC07CE525FD5}">
      <dgm:prSet/>
      <dgm:spPr/>
      <dgm:t>
        <a:bodyPr/>
        <a:lstStyle/>
        <a:p>
          <a:endParaRPr lang="en-US"/>
        </a:p>
      </dgm:t>
    </dgm:pt>
    <dgm:pt modelId="{C0561150-A5C5-4715-B6F6-B74BF5301EB1}" type="sibTrans" cxnId="{1398D719-AD44-4C29-929E-DC07CE525FD5}">
      <dgm:prSet/>
      <dgm:spPr/>
      <dgm:t>
        <a:bodyPr/>
        <a:lstStyle/>
        <a:p>
          <a:endParaRPr lang="en-US"/>
        </a:p>
      </dgm:t>
    </dgm:pt>
    <dgm:pt modelId="{9F906EAC-9C62-4FD7-B088-3BCC812004D8}">
      <dgm:prSet phldrT="[Text]"/>
      <dgm:spPr/>
      <dgm:t>
        <a:bodyPr/>
        <a:lstStyle/>
        <a:p>
          <a:r>
            <a:rPr lang="en-US" dirty="0" smtClean="0"/>
            <a:t>Time evolution</a:t>
          </a:r>
          <a:endParaRPr lang="en-US" dirty="0"/>
        </a:p>
      </dgm:t>
    </dgm:pt>
    <dgm:pt modelId="{73CF1F58-FB10-4AEF-805C-959AFD4BBDE6}" type="parTrans" cxnId="{FFC70A78-CA01-469E-B8B4-824E04057208}">
      <dgm:prSet/>
      <dgm:spPr/>
      <dgm:t>
        <a:bodyPr/>
        <a:lstStyle/>
        <a:p>
          <a:endParaRPr lang="en-US"/>
        </a:p>
      </dgm:t>
    </dgm:pt>
    <dgm:pt modelId="{01698E26-8CCF-421F-825E-5ADD41BF9007}" type="sibTrans" cxnId="{FFC70A78-CA01-469E-B8B4-824E04057208}">
      <dgm:prSet/>
      <dgm:spPr/>
      <dgm:t>
        <a:bodyPr/>
        <a:lstStyle/>
        <a:p>
          <a:endParaRPr lang="en-US"/>
        </a:p>
      </dgm:t>
    </dgm:pt>
    <dgm:pt modelId="{4983AF3F-BDF4-40A8-972C-701AB62E264E}" type="pres">
      <dgm:prSet presAssocID="{60D29A21-3279-40EB-AEE5-1E3C0CA5F2A4}" presName="Name0" presStyleCnt="0">
        <dgm:presLayoutVars>
          <dgm:dir/>
          <dgm:resizeHandles val="exact"/>
        </dgm:presLayoutVars>
      </dgm:prSet>
      <dgm:spPr/>
    </dgm:pt>
    <dgm:pt modelId="{B5410A39-702F-4E30-867B-F84161962E8C}" type="pres">
      <dgm:prSet presAssocID="{D5A4C122-8735-4152-A8E0-E05D6A4B16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978CF-13B2-4BB7-B975-2C94DFC95C9A}" type="pres">
      <dgm:prSet presAssocID="{C0B7E4DF-9CEA-45FE-AC92-DB18F7AD1A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45D6F77-AACB-420D-B15A-0AF4A1949514}" type="pres">
      <dgm:prSet presAssocID="{C0B7E4DF-9CEA-45FE-AC92-DB18F7AD1A5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EA89BE0-47A5-43E7-9418-353F23F4BDAC}" type="pres">
      <dgm:prSet presAssocID="{591AA953-FD06-47BA-B97C-0BA834B6F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83AEF-515B-4BF0-8DD0-1F27FE97924F}" type="pres">
      <dgm:prSet presAssocID="{C0561150-A5C5-4715-B6F6-B74BF5301E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7C17E9-EA72-4381-A2A7-1C91258E09D4}" type="pres">
      <dgm:prSet presAssocID="{C0561150-A5C5-4715-B6F6-B74BF5301E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654DA6-5B1A-40DE-9C6C-01B9E53AD66A}" type="pres">
      <dgm:prSet presAssocID="{9F906EAC-9C62-4FD7-B088-3BCC812004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C4ED28-0109-4401-AB10-79253613D0BD}" type="presOf" srcId="{60D29A21-3279-40EB-AEE5-1E3C0CA5F2A4}" destId="{4983AF3F-BDF4-40A8-972C-701AB62E264E}" srcOrd="0" destOrd="0" presId="urn:microsoft.com/office/officeart/2005/8/layout/process1"/>
    <dgm:cxn modelId="{8D0D266B-7CD1-441B-B596-6EE2E986BDD1}" type="presOf" srcId="{C0561150-A5C5-4715-B6F6-B74BF5301EB1}" destId="{D37C17E9-EA72-4381-A2A7-1C91258E09D4}" srcOrd="1" destOrd="0" presId="urn:microsoft.com/office/officeart/2005/8/layout/process1"/>
    <dgm:cxn modelId="{B2C6CD86-335C-4382-AEDD-ADE22E77F835}" type="presOf" srcId="{C0561150-A5C5-4715-B6F6-B74BF5301EB1}" destId="{7CD83AEF-515B-4BF0-8DD0-1F27FE97924F}" srcOrd="0" destOrd="0" presId="urn:microsoft.com/office/officeart/2005/8/layout/process1"/>
    <dgm:cxn modelId="{DF271BE7-DB42-444F-80BC-B28602AC945D}" type="presOf" srcId="{C0B7E4DF-9CEA-45FE-AC92-DB18F7AD1A53}" destId="{645D6F77-AACB-420D-B15A-0AF4A1949514}" srcOrd="1" destOrd="0" presId="urn:microsoft.com/office/officeart/2005/8/layout/process1"/>
    <dgm:cxn modelId="{36A7F3F6-F628-458D-AC72-E9445E14C667}" type="presOf" srcId="{D5A4C122-8735-4152-A8E0-E05D6A4B16E7}" destId="{B5410A39-702F-4E30-867B-F84161962E8C}" srcOrd="0" destOrd="0" presId="urn:microsoft.com/office/officeart/2005/8/layout/process1"/>
    <dgm:cxn modelId="{FFC70A78-CA01-469E-B8B4-824E04057208}" srcId="{60D29A21-3279-40EB-AEE5-1E3C0CA5F2A4}" destId="{9F906EAC-9C62-4FD7-B088-3BCC812004D8}" srcOrd="2" destOrd="0" parTransId="{73CF1F58-FB10-4AEF-805C-959AFD4BBDE6}" sibTransId="{01698E26-8CCF-421F-825E-5ADD41BF9007}"/>
    <dgm:cxn modelId="{DE634AB2-BA2E-4B58-A019-6031802CF0CB}" type="presOf" srcId="{C0B7E4DF-9CEA-45FE-AC92-DB18F7AD1A53}" destId="{E44978CF-13B2-4BB7-B975-2C94DFC95C9A}" srcOrd="0" destOrd="0" presId="urn:microsoft.com/office/officeart/2005/8/layout/process1"/>
    <dgm:cxn modelId="{E7B7933E-6806-4FC9-9EB8-5BD5111E910B}" type="presOf" srcId="{591AA953-FD06-47BA-B97C-0BA834B6F52C}" destId="{CEA89BE0-47A5-43E7-9418-353F23F4BDAC}" srcOrd="0" destOrd="0" presId="urn:microsoft.com/office/officeart/2005/8/layout/process1"/>
    <dgm:cxn modelId="{0923D8E2-4D2F-4EF4-BA41-B6365105171F}" srcId="{60D29A21-3279-40EB-AEE5-1E3C0CA5F2A4}" destId="{D5A4C122-8735-4152-A8E0-E05D6A4B16E7}" srcOrd="0" destOrd="0" parTransId="{1FE8EF3F-4741-4DA2-A9EA-EE533C571D60}" sibTransId="{C0B7E4DF-9CEA-45FE-AC92-DB18F7AD1A53}"/>
    <dgm:cxn modelId="{1398D719-AD44-4C29-929E-DC07CE525FD5}" srcId="{60D29A21-3279-40EB-AEE5-1E3C0CA5F2A4}" destId="{591AA953-FD06-47BA-B97C-0BA834B6F52C}" srcOrd="1" destOrd="0" parTransId="{E1545A08-026A-4147-92A2-E3B6D845077E}" sibTransId="{C0561150-A5C5-4715-B6F6-B74BF5301EB1}"/>
    <dgm:cxn modelId="{9211E2F8-E792-41AE-B504-C3B237CB4EF7}" type="presOf" srcId="{9F906EAC-9C62-4FD7-B088-3BCC812004D8}" destId="{7F654DA6-5B1A-40DE-9C6C-01B9E53AD66A}" srcOrd="0" destOrd="0" presId="urn:microsoft.com/office/officeart/2005/8/layout/process1"/>
    <dgm:cxn modelId="{7626E42F-8606-4FFD-995B-4B723C81EF18}" type="presParOf" srcId="{4983AF3F-BDF4-40A8-972C-701AB62E264E}" destId="{B5410A39-702F-4E30-867B-F84161962E8C}" srcOrd="0" destOrd="0" presId="urn:microsoft.com/office/officeart/2005/8/layout/process1"/>
    <dgm:cxn modelId="{2291519C-7BD8-4950-965D-C914E01B74EE}" type="presParOf" srcId="{4983AF3F-BDF4-40A8-972C-701AB62E264E}" destId="{E44978CF-13B2-4BB7-B975-2C94DFC95C9A}" srcOrd="1" destOrd="0" presId="urn:microsoft.com/office/officeart/2005/8/layout/process1"/>
    <dgm:cxn modelId="{162EBD3E-8EDB-45D5-9DD9-0287D469BE14}" type="presParOf" srcId="{E44978CF-13B2-4BB7-B975-2C94DFC95C9A}" destId="{645D6F77-AACB-420D-B15A-0AF4A1949514}" srcOrd="0" destOrd="0" presId="urn:microsoft.com/office/officeart/2005/8/layout/process1"/>
    <dgm:cxn modelId="{34BBCB19-D1EF-434D-AD8F-B1A654056595}" type="presParOf" srcId="{4983AF3F-BDF4-40A8-972C-701AB62E264E}" destId="{CEA89BE0-47A5-43E7-9418-353F23F4BDAC}" srcOrd="2" destOrd="0" presId="urn:microsoft.com/office/officeart/2005/8/layout/process1"/>
    <dgm:cxn modelId="{32452AC6-DFD9-4D32-A98F-65D7F5E9E3A4}" type="presParOf" srcId="{4983AF3F-BDF4-40A8-972C-701AB62E264E}" destId="{7CD83AEF-515B-4BF0-8DD0-1F27FE97924F}" srcOrd="3" destOrd="0" presId="urn:microsoft.com/office/officeart/2005/8/layout/process1"/>
    <dgm:cxn modelId="{0B23B1C1-CAE3-486B-8DB9-198779C59A7C}" type="presParOf" srcId="{7CD83AEF-515B-4BF0-8DD0-1F27FE97924F}" destId="{D37C17E9-EA72-4381-A2A7-1C91258E09D4}" srcOrd="0" destOrd="0" presId="urn:microsoft.com/office/officeart/2005/8/layout/process1"/>
    <dgm:cxn modelId="{478DBF69-1630-40C0-8C98-1BD7D1B52AD0}" type="presParOf" srcId="{4983AF3F-BDF4-40A8-972C-701AB62E264E}" destId="{7F654DA6-5B1A-40DE-9C6C-01B9E53AD6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D29A21-3279-40EB-AEE5-1E3C0CA5F2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5A4C122-8735-4152-A8E0-E05D6A4B16E7}">
      <dgm:prSet phldrT="[Text]"/>
      <dgm:spPr/>
      <dgm:t>
        <a:bodyPr/>
        <a:lstStyle/>
        <a:p>
          <a:r>
            <a:rPr lang="en-US" dirty="0" smtClean="0"/>
            <a:t>Network generation</a:t>
          </a:r>
          <a:endParaRPr lang="en-US" dirty="0"/>
        </a:p>
      </dgm:t>
    </dgm:pt>
    <dgm:pt modelId="{1FE8EF3F-4741-4DA2-A9EA-EE533C571D60}" type="parTrans" cxnId="{0923D8E2-4D2F-4EF4-BA41-B6365105171F}">
      <dgm:prSet/>
      <dgm:spPr/>
      <dgm:t>
        <a:bodyPr/>
        <a:lstStyle/>
        <a:p>
          <a:endParaRPr lang="en-US"/>
        </a:p>
      </dgm:t>
    </dgm:pt>
    <dgm:pt modelId="{C0B7E4DF-9CEA-45FE-AC92-DB18F7AD1A53}" type="sibTrans" cxnId="{0923D8E2-4D2F-4EF4-BA41-B6365105171F}">
      <dgm:prSet/>
      <dgm:spPr/>
      <dgm:t>
        <a:bodyPr/>
        <a:lstStyle/>
        <a:p>
          <a:endParaRPr lang="en-US"/>
        </a:p>
      </dgm:t>
    </dgm:pt>
    <dgm:pt modelId="{591AA953-FD06-47BA-B97C-0BA834B6F52C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Equations extraction</a:t>
          </a:r>
          <a:endParaRPr lang="en-US" dirty="0"/>
        </a:p>
      </dgm:t>
    </dgm:pt>
    <dgm:pt modelId="{E1545A08-026A-4147-92A2-E3B6D845077E}" type="parTrans" cxnId="{1398D719-AD44-4C29-929E-DC07CE525FD5}">
      <dgm:prSet/>
      <dgm:spPr/>
      <dgm:t>
        <a:bodyPr/>
        <a:lstStyle/>
        <a:p>
          <a:endParaRPr lang="en-US"/>
        </a:p>
      </dgm:t>
    </dgm:pt>
    <dgm:pt modelId="{C0561150-A5C5-4715-B6F6-B74BF5301EB1}" type="sibTrans" cxnId="{1398D719-AD44-4C29-929E-DC07CE525FD5}">
      <dgm:prSet/>
      <dgm:spPr/>
      <dgm:t>
        <a:bodyPr/>
        <a:lstStyle/>
        <a:p>
          <a:endParaRPr lang="en-US"/>
        </a:p>
      </dgm:t>
    </dgm:pt>
    <dgm:pt modelId="{9F906EAC-9C62-4FD7-B088-3BCC812004D8}">
      <dgm:prSet phldrT="[Text]"/>
      <dgm:spPr/>
      <dgm:t>
        <a:bodyPr/>
        <a:lstStyle/>
        <a:p>
          <a:r>
            <a:rPr lang="en-US" dirty="0" smtClean="0"/>
            <a:t>Time evolution</a:t>
          </a:r>
          <a:endParaRPr lang="en-US" dirty="0"/>
        </a:p>
      </dgm:t>
    </dgm:pt>
    <dgm:pt modelId="{73CF1F58-FB10-4AEF-805C-959AFD4BBDE6}" type="parTrans" cxnId="{FFC70A78-CA01-469E-B8B4-824E04057208}">
      <dgm:prSet/>
      <dgm:spPr/>
      <dgm:t>
        <a:bodyPr/>
        <a:lstStyle/>
        <a:p>
          <a:endParaRPr lang="en-US"/>
        </a:p>
      </dgm:t>
    </dgm:pt>
    <dgm:pt modelId="{01698E26-8CCF-421F-825E-5ADD41BF9007}" type="sibTrans" cxnId="{FFC70A78-CA01-469E-B8B4-824E04057208}">
      <dgm:prSet/>
      <dgm:spPr/>
      <dgm:t>
        <a:bodyPr/>
        <a:lstStyle/>
        <a:p>
          <a:endParaRPr lang="en-US"/>
        </a:p>
      </dgm:t>
    </dgm:pt>
    <dgm:pt modelId="{4983AF3F-BDF4-40A8-972C-701AB62E264E}" type="pres">
      <dgm:prSet presAssocID="{60D29A21-3279-40EB-AEE5-1E3C0CA5F2A4}" presName="Name0" presStyleCnt="0">
        <dgm:presLayoutVars>
          <dgm:dir/>
          <dgm:resizeHandles val="exact"/>
        </dgm:presLayoutVars>
      </dgm:prSet>
      <dgm:spPr/>
    </dgm:pt>
    <dgm:pt modelId="{B5410A39-702F-4E30-867B-F84161962E8C}" type="pres">
      <dgm:prSet presAssocID="{D5A4C122-8735-4152-A8E0-E05D6A4B16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978CF-13B2-4BB7-B975-2C94DFC95C9A}" type="pres">
      <dgm:prSet presAssocID="{C0B7E4DF-9CEA-45FE-AC92-DB18F7AD1A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45D6F77-AACB-420D-B15A-0AF4A1949514}" type="pres">
      <dgm:prSet presAssocID="{C0B7E4DF-9CEA-45FE-AC92-DB18F7AD1A5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EA89BE0-47A5-43E7-9418-353F23F4BDAC}" type="pres">
      <dgm:prSet presAssocID="{591AA953-FD06-47BA-B97C-0BA834B6F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83AEF-515B-4BF0-8DD0-1F27FE97924F}" type="pres">
      <dgm:prSet presAssocID="{C0561150-A5C5-4715-B6F6-B74BF5301E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7C17E9-EA72-4381-A2A7-1C91258E09D4}" type="pres">
      <dgm:prSet presAssocID="{C0561150-A5C5-4715-B6F6-B74BF5301E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654DA6-5B1A-40DE-9C6C-01B9E53AD66A}" type="pres">
      <dgm:prSet presAssocID="{9F906EAC-9C62-4FD7-B088-3BCC812004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1825D8-F49E-4BD5-913D-97647AE77A56}" type="presOf" srcId="{C0561150-A5C5-4715-B6F6-B74BF5301EB1}" destId="{7CD83AEF-515B-4BF0-8DD0-1F27FE97924F}" srcOrd="0" destOrd="0" presId="urn:microsoft.com/office/officeart/2005/8/layout/process1"/>
    <dgm:cxn modelId="{B404B9B8-01CE-4656-BC4F-BA58DE303B64}" type="presOf" srcId="{9F906EAC-9C62-4FD7-B088-3BCC812004D8}" destId="{7F654DA6-5B1A-40DE-9C6C-01B9E53AD66A}" srcOrd="0" destOrd="0" presId="urn:microsoft.com/office/officeart/2005/8/layout/process1"/>
    <dgm:cxn modelId="{7A376094-B466-4F59-B5F4-CDF742453C0D}" type="presOf" srcId="{C0B7E4DF-9CEA-45FE-AC92-DB18F7AD1A53}" destId="{E44978CF-13B2-4BB7-B975-2C94DFC95C9A}" srcOrd="0" destOrd="0" presId="urn:microsoft.com/office/officeart/2005/8/layout/process1"/>
    <dgm:cxn modelId="{E6AA8D48-3A39-44AA-8551-E37835482A14}" type="presOf" srcId="{C0561150-A5C5-4715-B6F6-B74BF5301EB1}" destId="{D37C17E9-EA72-4381-A2A7-1C91258E09D4}" srcOrd="1" destOrd="0" presId="urn:microsoft.com/office/officeart/2005/8/layout/process1"/>
    <dgm:cxn modelId="{577E0D1E-4845-49AA-837F-BAB05294D0FC}" type="presOf" srcId="{60D29A21-3279-40EB-AEE5-1E3C0CA5F2A4}" destId="{4983AF3F-BDF4-40A8-972C-701AB62E264E}" srcOrd="0" destOrd="0" presId="urn:microsoft.com/office/officeart/2005/8/layout/process1"/>
    <dgm:cxn modelId="{BC91FC85-FE59-4C74-8B45-DC543D2F9829}" type="presOf" srcId="{D5A4C122-8735-4152-A8E0-E05D6A4B16E7}" destId="{B5410A39-702F-4E30-867B-F84161962E8C}" srcOrd="0" destOrd="0" presId="urn:microsoft.com/office/officeart/2005/8/layout/process1"/>
    <dgm:cxn modelId="{DC6A1422-EEF5-44CB-A7FA-B92F76BA0B13}" type="presOf" srcId="{591AA953-FD06-47BA-B97C-0BA834B6F52C}" destId="{CEA89BE0-47A5-43E7-9418-353F23F4BDAC}" srcOrd="0" destOrd="0" presId="urn:microsoft.com/office/officeart/2005/8/layout/process1"/>
    <dgm:cxn modelId="{FFC70A78-CA01-469E-B8B4-824E04057208}" srcId="{60D29A21-3279-40EB-AEE5-1E3C0CA5F2A4}" destId="{9F906EAC-9C62-4FD7-B088-3BCC812004D8}" srcOrd="2" destOrd="0" parTransId="{73CF1F58-FB10-4AEF-805C-959AFD4BBDE6}" sibTransId="{01698E26-8CCF-421F-825E-5ADD41BF9007}"/>
    <dgm:cxn modelId="{0923D8E2-4D2F-4EF4-BA41-B6365105171F}" srcId="{60D29A21-3279-40EB-AEE5-1E3C0CA5F2A4}" destId="{D5A4C122-8735-4152-A8E0-E05D6A4B16E7}" srcOrd="0" destOrd="0" parTransId="{1FE8EF3F-4741-4DA2-A9EA-EE533C571D60}" sibTransId="{C0B7E4DF-9CEA-45FE-AC92-DB18F7AD1A53}"/>
    <dgm:cxn modelId="{1398D719-AD44-4C29-929E-DC07CE525FD5}" srcId="{60D29A21-3279-40EB-AEE5-1E3C0CA5F2A4}" destId="{591AA953-FD06-47BA-B97C-0BA834B6F52C}" srcOrd="1" destOrd="0" parTransId="{E1545A08-026A-4147-92A2-E3B6D845077E}" sibTransId="{C0561150-A5C5-4715-B6F6-B74BF5301EB1}"/>
    <dgm:cxn modelId="{B59EACA2-D293-4C2D-B3E1-65564666A9C7}" type="presOf" srcId="{C0B7E4DF-9CEA-45FE-AC92-DB18F7AD1A53}" destId="{645D6F77-AACB-420D-B15A-0AF4A1949514}" srcOrd="1" destOrd="0" presId="urn:microsoft.com/office/officeart/2005/8/layout/process1"/>
    <dgm:cxn modelId="{3D3E4D5B-59AF-4329-9448-34F6848D2DD7}" type="presParOf" srcId="{4983AF3F-BDF4-40A8-972C-701AB62E264E}" destId="{B5410A39-702F-4E30-867B-F84161962E8C}" srcOrd="0" destOrd="0" presId="urn:microsoft.com/office/officeart/2005/8/layout/process1"/>
    <dgm:cxn modelId="{25C8AA95-5727-49FC-8E18-0D1E739065AB}" type="presParOf" srcId="{4983AF3F-BDF4-40A8-972C-701AB62E264E}" destId="{E44978CF-13B2-4BB7-B975-2C94DFC95C9A}" srcOrd="1" destOrd="0" presId="urn:microsoft.com/office/officeart/2005/8/layout/process1"/>
    <dgm:cxn modelId="{69BF1A98-4D6F-4597-AECB-DB458009188D}" type="presParOf" srcId="{E44978CF-13B2-4BB7-B975-2C94DFC95C9A}" destId="{645D6F77-AACB-420D-B15A-0AF4A1949514}" srcOrd="0" destOrd="0" presId="urn:microsoft.com/office/officeart/2005/8/layout/process1"/>
    <dgm:cxn modelId="{545E07B0-6AFC-41AD-A08A-7A2294FE70AD}" type="presParOf" srcId="{4983AF3F-BDF4-40A8-972C-701AB62E264E}" destId="{CEA89BE0-47A5-43E7-9418-353F23F4BDAC}" srcOrd="2" destOrd="0" presId="urn:microsoft.com/office/officeart/2005/8/layout/process1"/>
    <dgm:cxn modelId="{E0345359-A705-47CD-8492-53B5B12923D5}" type="presParOf" srcId="{4983AF3F-BDF4-40A8-972C-701AB62E264E}" destId="{7CD83AEF-515B-4BF0-8DD0-1F27FE97924F}" srcOrd="3" destOrd="0" presId="urn:microsoft.com/office/officeart/2005/8/layout/process1"/>
    <dgm:cxn modelId="{763B5D9F-F2FE-4F66-AA60-A3E1EEA8B62D}" type="presParOf" srcId="{7CD83AEF-515B-4BF0-8DD0-1F27FE97924F}" destId="{D37C17E9-EA72-4381-A2A7-1C91258E09D4}" srcOrd="0" destOrd="0" presId="urn:microsoft.com/office/officeart/2005/8/layout/process1"/>
    <dgm:cxn modelId="{DD490A83-3263-4A78-859E-B64805009EE9}" type="presParOf" srcId="{4983AF3F-BDF4-40A8-972C-701AB62E264E}" destId="{7F654DA6-5B1A-40DE-9C6C-01B9E53AD6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0D29A21-3279-40EB-AEE5-1E3C0CA5F2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5A4C122-8735-4152-A8E0-E05D6A4B16E7}">
      <dgm:prSet phldrT="[Text]"/>
      <dgm:spPr/>
      <dgm:t>
        <a:bodyPr/>
        <a:lstStyle/>
        <a:p>
          <a:r>
            <a:rPr lang="en-US" dirty="0" smtClean="0"/>
            <a:t>Network generation</a:t>
          </a:r>
          <a:endParaRPr lang="en-US" dirty="0"/>
        </a:p>
      </dgm:t>
    </dgm:pt>
    <dgm:pt modelId="{1FE8EF3F-4741-4DA2-A9EA-EE533C571D60}" type="parTrans" cxnId="{0923D8E2-4D2F-4EF4-BA41-B6365105171F}">
      <dgm:prSet/>
      <dgm:spPr/>
      <dgm:t>
        <a:bodyPr/>
        <a:lstStyle/>
        <a:p>
          <a:endParaRPr lang="en-US"/>
        </a:p>
      </dgm:t>
    </dgm:pt>
    <dgm:pt modelId="{C0B7E4DF-9CEA-45FE-AC92-DB18F7AD1A53}" type="sibTrans" cxnId="{0923D8E2-4D2F-4EF4-BA41-B6365105171F}">
      <dgm:prSet/>
      <dgm:spPr/>
      <dgm:t>
        <a:bodyPr/>
        <a:lstStyle/>
        <a:p>
          <a:endParaRPr lang="en-US"/>
        </a:p>
      </dgm:t>
    </dgm:pt>
    <dgm:pt modelId="{591AA953-FD06-47BA-B97C-0BA834B6F52C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Equations extraction</a:t>
          </a:r>
          <a:endParaRPr lang="en-US" dirty="0"/>
        </a:p>
      </dgm:t>
    </dgm:pt>
    <dgm:pt modelId="{E1545A08-026A-4147-92A2-E3B6D845077E}" type="parTrans" cxnId="{1398D719-AD44-4C29-929E-DC07CE525FD5}">
      <dgm:prSet/>
      <dgm:spPr/>
      <dgm:t>
        <a:bodyPr/>
        <a:lstStyle/>
        <a:p>
          <a:endParaRPr lang="en-US"/>
        </a:p>
      </dgm:t>
    </dgm:pt>
    <dgm:pt modelId="{C0561150-A5C5-4715-B6F6-B74BF5301EB1}" type="sibTrans" cxnId="{1398D719-AD44-4C29-929E-DC07CE525FD5}">
      <dgm:prSet/>
      <dgm:spPr/>
      <dgm:t>
        <a:bodyPr/>
        <a:lstStyle/>
        <a:p>
          <a:endParaRPr lang="en-US"/>
        </a:p>
      </dgm:t>
    </dgm:pt>
    <dgm:pt modelId="{9F906EAC-9C62-4FD7-B088-3BCC812004D8}">
      <dgm:prSet phldrT="[Text]"/>
      <dgm:spPr/>
      <dgm:t>
        <a:bodyPr/>
        <a:lstStyle/>
        <a:p>
          <a:r>
            <a:rPr lang="en-US" dirty="0" smtClean="0"/>
            <a:t>Time evolution</a:t>
          </a:r>
          <a:endParaRPr lang="en-US" dirty="0"/>
        </a:p>
      </dgm:t>
    </dgm:pt>
    <dgm:pt modelId="{73CF1F58-FB10-4AEF-805C-959AFD4BBDE6}" type="parTrans" cxnId="{FFC70A78-CA01-469E-B8B4-824E04057208}">
      <dgm:prSet/>
      <dgm:spPr/>
      <dgm:t>
        <a:bodyPr/>
        <a:lstStyle/>
        <a:p>
          <a:endParaRPr lang="en-US"/>
        </a:p>
      </dgm:t>
    </dgm:pt>
    <dgm:pt modelId="{01698E26-8CCF-421F-825E-5ADD41BF9007}" type="sibTrans" cxnId="{FFC70A78-CA01-469E-B8B4-824E04057208}">
      <dgm:prSet/>
      <dgm:spPr/>
      <dgm:t>
        <a:bodyPr/>
        <a:lstStyle/>
        <a:p>
          <a:endParaRPr lang="en-US"/>
        </a:p>
      </dgm:t>
    </dgm:pt>
    <dgm:pt modelId="{4983AF3F-BDF4-40A8-972C-701AB62E264E}" type="pres">
      <dgm:prSet presAssocID="{60D29A21-3279-40EB-AEE5-1E3C0CA5F2A4}" presName="Name0" presStyleCnt="0">
        <dgm:presLayoutVars>
          <dgm:dir/>
          <dgm:resizeHandles val="exact"/>
        </dgm:presLayoutVars>
      </dgm:prSet>
      <dgm:spPr/>
    </dgm:pt>
    <dgm:pt modelId="{B5410A39-702F-4E30-867B-F84161962E8C}" type="pres">
      <dgm:prSet presAssocID="{D5A4C122-8735-4152-A8E0-E05D6A4B16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978CF-13B2-4BB7-B975-2C94DFC95C9A}" type="pres">
      <dgm:prSet presAssocID="{C0B7E4DF-9CEA-45FE-AC92-DB18F7AD1A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45D6F77-AACB-420D-B15A-0AF4A1949514}" type="pres">
      <dgm:prSet presAssocID="{C0B7E4DF-9CEA-45FE-AC92-DB18F7AD1A5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EA89BE0-47A5-43E7-9418-353F23F4BDAC}" type="pres">
      <dgm:prSet presAssocID="{591AA953-FD06-47BA-B97C-0BA834B6F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83AEF-515B-4BF0-8DD0-1F27FE97924F}" type="pres">
      <dgm:prSet presAssocID="{C0561150-A5C5-4715-B6F6-B74BF5301E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7C17E9-EA72-4381-A2A7-1C91258E09D4}" type="pres">
      <dgm:prSet presAssocID="{C0561150-A5C5-4715-B6F6-B74BF5301E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654DA6-5B1A-40DE-9C6C-01B9E53AD66A}" type="pres">
      <dgm:prSet presAssocID="{9F906EAC-9C62-4FD7-B088-3BCC812004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F4C3B0-5A5D-4EA1-A49A-9AF0FC3B596D}" type="presOf" srcId="{D5A4C122-8735-4152-A8E0-E05D6A4B16E7}" destId="{B5410A39-702F-4E30-867B-F84161962E8C}" srcOrd="0" destOrd="0" presId="urn:microsoft.com/office/officeart/2005/8/layout/process1"/>
    <dgm:cxn modelId="{1EF5BF0A-6741-4FED-8A92-4CFA97A8AE62}" type="presOf" srcId="{C0B7E4DF-9CEA-45FE-AC92-DB18F7AD1A53}" destId="{645D6F77-AACB-420D-B15A-0AF4A1949514}" srcOrd="1" destOrd="0" presId="urn:microsoft.com/office/officeart/2005/8/layout/process1"/>
    <dgm:cxn modelId="{9BD23CC8-8152-4051-9ECE-3638038F524D}" type="presOf" srcId="{C0B7E4DF-9CEA-45FE-AC92-DB18F7AD1A53}" destId="{E44978CF-13B2-4BB7-B975-2C94DFC95C9A}" srcOrd="0" destOrd="0" presId="urn:microsoft.com/office/officeart/2005/8/layout/process1"/>
    <dgm:cxn modelId="{B8382C37-B87D-4A64-B6C8-9F1D0E76C624}" type="presOf" srcId="{9F906EAC-9C62-4FD7-B088-3BCC812004D8}" destId="{7F654DA6-5B1A-40DE-9C6C-01B9E53AD66A}" srcOrd="0" destOrd="0" presId="urn:microsoft.com/office/officeart/2005/8/layout/process1"/>
    <dgm:cxn modelId="{4376622E-D474-4B49-9A8B-4E64765B4E72}" type="presOf" srcId="{60D29A21-3279-40EB-AEE5-1E3C0CA5F2A4}" destId="{4983AF3F-BDF4-40A8-972C-701AB62E264E}" srcOrd="0" destOrd="0" presId="urn:microsoft.com/office/officeart/2005/8/layout/process1"/>
    <dgm:cxn modelId="{C6A6C65C-480D-4E8C-A1F8-65FBDDF0845D}" type="presOf" srcId="{C0561150-A5C5-4715-B6F6-B74BF5301EB1}" destId="{7CD83AEF-515B-4BF0-8DD0-1F27FE97924F}" srcOrd="0" destOrd="0" presId="urn:microsoft.com/office/officeart/2005/8/layout/process1"/>
    <dgm:cxn modelId="{FFEF2045-009E-4C81-8616-5F280B431F6B}" type="presOf" srcId="{591AA953-FD06-47BA-B97C-0BA834B6F52C}" destId="{CEA89BE0-47A5-43E7-9418-353F23F4BDAC}" srcOrd="0" destOrd="0" presId="urn:microsoft.com/office/officeart/2005/8/layout/process1"/>
    <dgm:cxn modelId="{FFC70A78-CA01-469E-B8B4-824E04057208}" srcId="{60D29A21-3279-40EB-AEE5-1E3C0CA5F2A4}" destId="{9F906EAC-9C62-4FD7-B088-3BCC812004D8}" srcOrd="2" destOrd="0" parTransId="{73CF1F58-FB10-4AEF-805C-959AFD4BBDE6}" sibTransId="{01698E26-8CCF-421F-825E-5ADD41BF9007}"/>
    <dgm:cxn modelId="{0923D8E2-4D2F-4EF4-BA41-B6365105171F}" srcId="{60D29A21-3279-40EB-AEE5-1E3C0CA5F2A4}" destId="{D5A4C122-8735-4152-A8E0-E05D6A4B16E7}" srcOrd="0" destOrd="0" parTransId="{1FE8EF3F-4741-4DA2-A9EA-EE533C571D60}" sibTransId="{C0B7E4DF-9CEA-45FE-AC92-DB18F7AD1A53}"/>
    <dgm:cxn modelId="{8C1E124C-22FA-43E8-BC57-4B4F047D193C}" type="presOf" srcId="{C0561150-A5C5-4715-B6F6-B74BF5301EB1}" destId="{D37C17E9-EA72-4381-A2A7-1C91258E09D4}" srcOrd="1" destOrd="0" presId="urn:microsoft.com/office/officeart/2005/8/layout/process1"/>
    <dgm:cxn modelId="{1398D719-AD44-4C29-929E-DC07CE525FD5}" srcId="{60D29A21-3279-40EB-AEE5-1E3C0CA5F2A4}" destId="{591AA953-FD06-47BA-B97C-0BA834B6F52C}" srcOrd="1" destOrd="0" parTransId="{E1545A08-026A-4147-92A2-E3B6D845077E}" sibTransId="{C0561150-A5C5-4715-B6F6-B74BF5301EB1}"/>
    <dgm:cxn modelId="{F865507E-AABE-43E0-8CDF-F6045F2EEF95}" type="presParOf" srcId="{4983AF3F-BDF4-40A8-972C-701AB62E264E}" destId="{B5410A39-702F-4E30-867B-F84161962E8C}" srcOrd="0" destOrd="0" presId="urn:microsoft.com/office/officeart/2005/8/layout/process1"/>
    <dgm:cxn modelId="{074E8BF0-2B9F-4C12-8A04-641D492522D2}" type="presParOf" srcId="{4983AF3F-BDF4-40A8-972C-701AB62E264E}" destId="{E44978CF-13B2-4BB7-B975-2C94DFC95C9A}" srcOrd="1" destOrd="0" presId="urn:microsoft.com/office/officeart/2005/8/layout/process1"/>
    <dgm:cxn modelId="{3C2AA7CA-F3C5-4933-A3FE-833258D01459}" type="presParOf" srcId="{E44978CF-13B2-4BB7-B975-2C94DFC95C9A}" destId="{645D6F77-AACB-420D-B15A-0AF4A1949514}" srcOrd="0" destOrd="0" presId="urn:microsoft.com/office/officeart/2005/8/layout/process1"/>
    <dgm:cxn modelId="{6AA9C681-694F-4309-852E-14AC297AD2F7}" type="presParOf" srcId="{4983AF3F-BDF4-40A8-972C-701AB62E264E}" destId="{CEA89BE0-47A5-43E7-9418-353F23F4BDAC}" srcOrd="2" destOrd="0" presId="urn:microsoft.com/office/officeart/2005/8/layout/process1"/>
    <dgm:cxn modelId="{313E2F77-2F35-4CEC-AFF7-6D52F1116577}" type="presParOf" srcId="{4983AF3F-BDF4-40A8-972C-701AB62E264E}" destId="{7CD83AEF-515B-4BF0-8DD0-1F27FE97924F}" srcOrd="3" destOrd="0" presId="urn:microsoft.com/office/officeart/2005/8/layout/process1"/>
    <dgm:cxn modelId="{3C1C08C5-8277-4C15-85C1-413D0D05E1E6}" type="presParOf" srcId="{7CD83AEF-515B-4BF0-8DD0-1F27FE97924F}" destId="{D37C17E9-EA72-4381-A2A7-1C91258E09D4}" srcOrd="0" destOrd="0" presId="urn:microsoft.com/office/officeart/2005/8/layout/process1"/>
    <dgm:cxn modelId="{EB95B437-B69F-442E-99B8-5EBC587A9BB1}" type="presParOf" srcId="{4983AF3F-BDF4-40A8-972C-701AB62E264E}" destId="{7F654DA6-5B1A-40DE-9C6C-01B9E53AD6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0EEE63-F9EF-4CC5-B4AD-1C0764CE27F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B3C6969-2F7A-4056-925D-861C1DE1E2E8}">
          <dgm:prSet phldrT="[Text]" custT="1"/>
          <dgm:spPr/>
          <dgm:t>
            <a:bodyPr/>
            <a:lstStyle/>
            <a:p>
              <a:r>
                <a:rPr lang="en-US" sz="2800" b="1" dirty="0" smtClean="0"/>
                <a:t>Notation</a:t>
              </a:r>
              <a:r>
                <a:rPr lang="en-US" sz="2300" b="1" dirty="0" smtClean="0"/>
                <a:t/>
              </a:r>
              <a:br>
                <a:rPr lang="en-US" sz="2300" b="1" dirty="0" smtClean="0"/>
              </a:br>
              <a14:m>
                <m:oMath xmlns:m="http://schemas.openxmlformats.org/officeDocument/2006/math">
                  <m:r>
                    <a:rPr lang="en-US" sz="2300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r>
                <a:rPr lang="en-US" sz="2300" dirty="0" smtClean="0"/>
                <a:t> vertices </a:t>
              </a:r>
              <a:br>
                <a:rPr lang="en-US" sz="2300" dirty="0" smtClean="0"/>
              </a:br>
              <a14:m>
                <m:oMath xmlns:m="http://schemas.openxmlformats.org/officeDocument/2006/math">
                  <m:r>
                    <a:rPr lang="en-US" sz="2300" b="0" i="1" smtClean="0">
                      <a:latin typeface="Cambria Math" panose="02040503050406030204" pitchFamily="18" charset="0"/>
                    </a:rPr>
                    <m:t>𝐸</m:t>
                  </m:r>
                </m:oMath>
              </a14:m>
              <a:r>
                <a:rPr lang="en-US" sz="2300" dirty="0" smtClean="0"/>
                <a:t> edges</a:t>
              </a:r>
              <a:endParaRPr lang="en-US" sz="2300" dirty="0"/>
            </a:p>
          </dgm:t>
        </dgm:pt>
      </mc:Choice>
      <mc:Fallback xmlns="">
        <dgm:pt modelId="{EB3C6969-2F7A-4056-925D-861C1DE1E2E8}">
          <dgm:prSet phldrT="[Text]" custT="1"/>
          <dgm:spPr/>
          <dgm:t>
            <a:bodyPr/>
            <a:lstStyle/>
            <a:p>
              <a:r>
                <a:rPr lang="en-US" sz="2800" b="1" dirty="0" smtClean="0"/>
                <a:t>Notation</a:t>
              </a:r>
              <a:r>
                <a:rPr lang="en-US" sz="2300" b="1" dirty="0" smtClean="0"/>
                <a:t/>
              </a:r>
              <a:br>
                <a:rPr lang="en-US" sz="2300" b="1" dirty="0" smtClean="0"/>
              </a:br>
              <a:r>
                <a:rPr lang="en-US" sz="2300" b="0" i="0" smtClean="0">
                  <a:latin typeface="Cambria Math" panose="02040503050406030204" pitchFamily="18" charset="0"/>
                </a:rPr>
                <a:t>𝑉</a:t>
              </a:r>
              <a:r>
                <a:rPr lang="en-US" sz="2300" dirty="0" smtClean="0"/>
                <a:t> </a:t>
              </a:r>
              <a:r>
                <a:rPr lang="en-US" sz="2300" dirty="0" smtClean="0"/>
                <a:t>vertices </a:t>
              </a:r>
              <a:r>
                <a:rPr lang="en-US" sz="2300" dirty="0" smtClean="0"/>
                <a:t/>
              </a:r>
              <a:br>
                <a:rPr lang="en-US" sz="2300" dirty="0" smtClean="0"/>
              </a:br>
              <a:r>
                <a:rPr lang="en-US" sz="2300" b="0" i="0" smtClean="0">
                  <a:latin typeface="Cambria Math" panose="02040503050406030204" pitchFamily="18" charset="0"/>
                </a:rPr>
                <a:t>𝐸</a:t>
              </a:r>
              <a:r>
                <a:rPr lang="en-US" sz="2300" dirty="0" smtClean="0"/>
                <a:t> edges</a:t>
              </a:r>
              <a:endParaRPr lang="en-US" sz="2300" dirty="0"/>
            </a:p>
          </dgm:t>
        </dgm:pt>
      </mc:Fallback>
    </mc:AlternateContent>
    <dgm:pt modelId="{FC016786-F2A2-4A05-A253-CB06B467CAB4}" type="parTrans" cxnId="{71DD55BD-0342-4453-A879-3D456BDB66E3}">
      <dgm:prSet/>
      <dgm:spPr/>
      <dgm:t>
        <a:bodyPr/>
        <a:lstStyle/>
        <a:p>
          <a:endParaRPr lang="en-US"/>
        </a:p>
      </dgm:t>
    </dgm:pt>
    <dgm:pt modelId="{B1A04CF5-F0EB-4009-8216-1DBA6DAA53C5}" type="sibTrans" cxnId="{71DD55BD-0342-4453-A879-3D456BDB66E3}">
      <dgm:prSet/>
      <dgm:spPr/>
      <dgm:t>
        <a:bodyPr/>
        <a:lstStyle/>
        <a:p>
          <a:endParaRPr lang="en-US"/>
        </a:p>
      </dgm:t>
    </dgm:pt>
    <dgm:pt modelId="{AAD0C42C-3FF0-492D-8CDF-3C3454481A6D}" type="pres">
      <dgm:prSet presAssocID="{DF0EEE63-F9EF-4CC5-B4AD-1C0764CE27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3DD1DF-51CB-4DE2-AE2C-8AD61C6FD995}" type="pres">
      <dgm:prSet presAssocID="{EB3C6969-2F7A-4056-925D-861C1DE1E2E8}" presName="node" presStyleLbl="node1" presStyleIdx="0" presStyleCnt="1" custScaleX="135989" custLinFactY="100000" custLinFactNeighborX="46592" custLinFactNeighborY="106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7156EB-2683-4964-B41E-84A78543F3A4}" type="presOf" srcId="{EB3C6969-2F7A-4056-925D-861C1DE1E2E8}" destId="{103DD1DF-51CB-4DE2-AE2C-8AD61C6FD995}" srcOrd="0" destOrd="0" presId="urn:microsoft.com/office/officeart/2005/8/layout/default"/>
    <dgm:cxn modelId="{7AD9EDAF-F54E-4822-AC03-0A6A30158422}" type="presOf" srcId="{DF0EEE63-F9EF-4CC5-B4AD-1C0764CE27F7}" destId="{AAD0C42C-3FF0-492D-8CDF-3C3454481A6D}" srcOrd="0" destOrd="0" presId="urn:microsoft.com/office/officeart/2005/8/layout/default"/>
    <dgm:cxn modelId="{71DD55BD-0342-4453-A879-3D456BDB66E3}" srcId="{DF0EEE63-F9EF-4CC5-B4AD-1C0764CE27F7}" destId="{EB3C6969-2F7A-4056-925D-861C1DE1E2E8}" srcOrd="0" destOrd="0" parTransId="{FC016786-F2A2-4A05-A253-CB06B467CAB4}" sibTransId="{B1A04CF5-F0EB-4009-8216-1DBA6DAA53C5}"/>
    <dgm:cxn modelId="{25C22289-2BE4-4D42-8228-4C765C89C07E}" type="presParOf" srcId="{AAD0C42C-3FF0-492D-8CDF-3C3454481A6D}" destId="{103DD1DF-51CB-4DE2-AE2C-8AD61C6FD99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0EEE63-F9EF-4CC5-B4AD-1C0764CE27F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3C6969-2F7A-4056-925D-861C1DE1E2E8}">
      <dgm:prSet phldrT="[Text]" custT="1"/>
      <dgm:spPr>
        <a:blipFill rotWithShape="0">
          <a:blip xmlns:r="http://schemas.openxmlformats.org/officeDocument/2006/relationships" r:embed="rId1"/>
          <a:stretch>
            <a:fillRect t="-6122" b="-867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016786-F2A2-4A05-A253-CB06B467CAB4}" type="parTrans" cxnId="{71DD55BD-0342-4453-A879-3D456BDB66E3}">
      <dgm:prSet/>
      <dgm:spPr/>
      <dgm:t>
        <a:bodyPr/>
        <a:lstStyle/>
        <a:p>
          <a:endParaRPr lang="en-US"/>
        </a:p>
      </dgm:t>
    </dgm:pt>
    <dgm:pt modelId="{B1A04CF5-F0EB-4009-8216-1DBA6DAA53C5}" type="sibTrans" cxnId="{71DD55BD-0342-4453-A879-3D456BDB66E3}">
      <dgm:prSet/>
      <dgm:spPr/>
      <dgm:t>
        <a:bodyPr/>
        <a:lstStyle/>
        <a:p>
          <a:endParaRPr lang="en-US"/>
        </a:p>
      </dgm:t>
    </dgm:pt>
    <dgm:pt modelId="{AAD0C42C-3FF0-492D-8CDF-3C3454481A6D}" type="pres">
      <dgm:prSet presAssocID="{DF0EEE63-F9EF-4CC5-B4AD-1C0764CE27F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3DD1DF-51CB-4DE2-AE2C-8AD61C6FD995}" type="pres">
      <dgm:prSet presAssocID="{EB3C6969-2F7A-4056-925D-861C1DE1E2E8}" presName="node" presStyleLbl="node1" presStyleIdx="0" presStyleCnt="1" custScaleX="135989" custLinFactY="100000" custLinFactNeighborX="46592" custLinFactNeighborY="106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7156EB-2683-4964-B41E-84A78543F3A4}" type="presOf" srcId="{EB3C6969-2F7A-4056-925D-861C1DE1E2E8}" destId="{103DD1DF-51CB-4DE2-AE2C-8AD61C6FD995}" srcOrd="0" destOrd="0" presId="urn:microsoft.com/office/officeart/2005/8/layout/default"/>
    <dgm:cxn modelId="{7AD9EDAF-F54E-4822-AC03-0A6A30158422}" type="presOf" srcId="{DF0EEE63-F9EF-4CC5-B4AD-1C0764CE27F7}" destId="{AAD0C42C-3FF0-492D-8CDF-3C3454481A6D}" srcOrd="0" destOrd="0" presId="urn:microsoft.com/office/officeart/2005/8/layout/default"/>
    <dgm:cxn modelId="{71DD55BD-0342-4453-A879-3D456BDB66E3}" srcId="{DF0EEE63-F9EF-4CC5-B4AD-1C0764CE27F7}" destId="{EB3C6969-2F7A-4056-925D-861C1DE1E2E8}" srcOrd="0" destOrd="0" parTransId="{FC016786-F2A2-4A05-A253-CB06B467CAB4}" sibTransId="{B1A04CF5-F0EB-4009-8216-1DBA6DAA53C5}"/>
    <dgm:cxn modelId="{25C22289-2BE4-4D42-8228-4C765C89C07E}" type="presParOf" srcId="{AAD0C42C-3FF0-492D-8CDF-3C3454481A6D}" destId="{103DD1DF-51CB-4DE2-AE2C-8AD61C6FD99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D29A21-3279-40EB-AEE5-1E3C0CA5F2A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5A4C122-8735-4152-A8E0-E05D6A4B16E7}">
      <dgm:prSet phldrT="[Text]"/>
      <dgm:spPr/>
      <dgm:t>
        <a:bodyPr/>
        <a:lstStyle/>
        <a:p>
          <a:r>
            <a:rPr lang="en-US" dirty="0" smtClean="0"/>
            <a:t>Network generation</a:t>
          </a:r>
          <a:endParaRPr lang="en-US" dirty="0"/>
        </a:p>
      </dgm:t>
    </dgm:pt>
    <dgm:pt modelId="{1FE8EF3F-4741-4DA2-A9EA-EE533C571D60}" type="parTrans" cxnId="{0923D8E2-4D2F-4EF4-BA41-B6365105171F}">
      <dgm:prSet/>
      <dgm:spPr/>
      <dgm:t>
        <a:bodyPr/>
        <a:lstStyle/>
        <a:p>
          <a:endParaRPr lang="en-US"/>
        </a:p>
      </dgm:t>
    </dgm:pt>
    <dgm:pt modelId="{C0B7E4DF-9CEA-45FE-AC92-DB18F7AD1A53}" type="sibTrans" cxnId="{0923D8E2-4D2F-4EF4-BA41-B6365105171F}">
      <dgm:prSet/>
      <dgm:spPr/>
      <dgm:t>
        <a:bodyPr/>
        <a:lstStyle/>
        <a:p>
          <a:endParaRPr lang="en-US"/>
        </a:p>
      </dgm:t>
    </dgm:pt>
    <dgm:pt modelId="{591AA953-FD06-47BA-B97C-0BA834B6F52C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Equations extraction</a:t>
          </a:r>
          <a:endParaRPr lang="en-US" dirty="0"/>
        </a:p>
      </dgm:t>
    </dgm:pt>
    <dgm:pt modelId="{E1545A08-026A-4147-92A2-E3B6D845077E}" type="parTrans" cxnId="{1398D719-AD44-4C29-929E-DC07CE525FD5}">
      <dgm:prSet/>
      <dgm:spPr/>
      <dgm:t>
        <a:bodyPr/>
        <a:lstStyle/>
        <a:p>
          <a:endParaRPr lang="en-US"/>
        </a:p>
      </dgm:t>
    </dgm:pt>
    <dgm:pt modelId="{C0561150-A5C5-4715-B6F6-B74BF5301EB1}" type="sibTrans" cxnId="{1398D719-AD44-4C29-929E-DC07CE525FD5}">
      <dgm:prSet/>
      <dgm:spPr/>
      <dgm:t>
        <a:bodyPr/>
        <a:lstStyle/>
        <a:p>
          <a:endParaRPr lang="en-US"/>
        </a:p>
      </dgm:t>
    </dgm:pt>
    <dgm:pt modelId="{9F906EAC-9C62-4FD7-B088-3BCC812004D8}">
      <dgm:prSet phldrT="[Text]"/>
      <dgm:spPr/>
      <dgm:t>
        <a:bodyPr/>
        <a:lstStyle/>
        <a:p>
          <a:r>
            <a:rPr lang="en-US" dirty="0" smtClean="0"/>
            <a:t>Time evolution</a:t>
          </a:r>
          <a:endParaRPr lang="en-US" dirty="0"/>
        </a:p>
      </dgm:t>
    </dgm:pt>
    <dgm:pt modelId="{73CF1F58-FB10-4AEF-805C-959AFD4BBDE6}" type="parTrans" cxnId="{FFC70A78-CA01-469E-B8B4-824E04057208}">
      <dgm:prSet/>
      <dgm:spPr/>
      <dgm:t>
        <a:bodyPr/>
        <a:lstStyle/>
        <a:p>
          <a:endParaRPr lang="en-US"/>
        </a:p>
      </dgm:t>
    </dgm:pt>
    <dgm:pt modelId="{01698E26-8CCF-421F-825E-5ADD41BF9007}" type="sibTrans" cxnId="{FFC70A78-CA01-469E-B8B4-824E04057208}">
      <dgm:prSet/>
      <dgm:spPr/>
      <dgm:t>
        <a:bodyPr/>
        <a:lstStyle/>
        <a:p>
          <a:endParaRPr lang="en-US"/>
        </a:p>
      </dgm:t>
    </dgm:pt>
    <dgm:pt modelId="{4983AF3F-BDF4-40A8-972C-701AB62E264E}" type="pres">
      <dgm:prSet presAssocID="{60D29A21-3279-40EB-AEE5-1E3C0CA5F2A4}" presName="Name0" presStyleCnt="0">
        <dgm:presLayoutVars>
          <dgm:dir/>
          <dgm:resizeHandles val="exact"/>
        </dgm:presLayoutVars>
      </dgm:prSet>
      <dgm:spPr/>
    </dgm:pt>
    <dgm:pt modelId="{B5410A39-702F-4E30-867B-F84161962E8C}" type="pres">
      <dgm:prSet presAssocID="{D5A4C122-8735-4152-A8E0-E05D6A4B16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978CF-13B2-4BB7-B975-2C94DFC95C9A}" type="pres">
      <dgm:prSet presAssocID="{C0B7E4DF-9CEA-45FE-AC92-DB18F7AD1A5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45D6F77-AACB-420D-B15A-0AF4A1949514}" type="pres">
      <dgm:prSet presAssocID="{C0B7E4DF-9CEA-45FE-AC92-DB18F7AD1A53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CEA89BE0-47A5-43E7-9418-353F23F4BDAC}" type="pres">
      <dgm:prSet presAssocID="{591AA953-FD06-47BA-B97C-0BA834B6F5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83AEF-515B-4BF0-8DD0-1F27FE97924F}" type="pres">
      <dgm:prSet presAssocID="{C0561150-A5C5-4715-B6F6-B74BF5301EB1}" presName="sibTrans" presStyleLbl="sibTrans2D1" presStyleIdx="1" presStyleCnt="2"/>
      <dgm:spPr/>
      <dgm:t>
        <a:bodyPr/>
        <a:lstStyle/>
        <a:p>
          <a:endParaRPr lang="en-US"/>
        </a:p>
      </dgm:t>
    </dgm:pt>
    <dgm:pt modelId="{D37C17E9-EA72-4381-A2A7-1C91258E09D4}" type="pres">
      <dgm:prSet presAssocID="{C0561150-A5C5-4715-B6F6-B74BF5301EB1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F654DA6-5B1A-40DE-9C6C-01B9E53AD66A}" type="pres">
      <dgm:prSet presAssocID="{9F906EAC-9C62-4FD7-B088-3BCC812004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4AA02E-186F-41C6-9AA9-F0D57573DD82}" type="presOf" srcId="{9F906EAC-9C62-4FD7-B088-3BCC812004D8}" destId="{7F654DA6-5B1A-40DE-9C6C-01B9E53AD66A}" srcOrd="0" destOrd="0" presId="urn:microsoft.com/office/officeart/2005/8/layout/process1"/>
    <dgm:cxn modelId="{D953190D-5838-40DE-AB22-97B205B71329}" type="presOf" srcId="{60D29A21-3279-40EB-AEE5-1E3C0CA5F2A4}" destId="{4983AF3F-BDF4-40A8-972C-701AB62E264E}" srcOrd="0" destOrd="0" presId="urn:microsoft.com/office/officeart/2005/8/layout/process1"/>
    <dgm:cxn modelId="{2DDB3196-E636-4D4F-8228-BEDFAFB60C3D}" type="presOf" srcId="{C0561150-A5C5-4715-B6F6-B74BF5301EB1}" destId="{D37C17E9-EA72-4381-A2A7-1C91258E09D4}" srcOrd="1" destOrd="0" presId="urn:microsoft.com/office/officeart/2005/8/layout/process1"/>
    <dgm:cxn modelId="{FFC70A78-CA01-469E-B8B4-824E04057208}" srcId="{60D29A21-3279-40EB-AEE5-1E3C0CA5F2A4}" destId="{9F906EAC-9C62-4FD7-B088-3BCC812004D8}" srcOrd="2" destOrd="0" parTransId="{73CF1F58-FB10-4AEF-805C-959AFD4BBDE6}" sibTransId="{01698E26-8CCF-421F-825E-5ADD41BF9007}"/>
    <dgm:cxn modelId="{0923D8E2-4D2F-4EF4-BA41-B6365105171F}" srcId="{60D29A21-3279-40EB-AEE5-1E3C0CA5F2A4}" destId="{D5A4C122-8735-4152-A8E0-E05D6A4B16E7}" srcOrd="0" destOrd="0" parTransId="{1FE8EF3F-4741-4DA2-A9EA-EE533C571D60}" sibTransId="{C0B7E4DF-9CEA-45FE-AC92-DB18F7AD1A53}"/>
    <dgm:cxn modelId="{99ED99BF-3CDA-46AE-854D-2E67DD4DABDB}" type="presOf" srcId="{C0B7E4DF-9CEA-45FE-AC92-DB18F7AD1A53}" destId="{645D6F77-AACB-420D-B15A-0AF4A1949514}" srcOrd="1" destOrd="0" presId="urn:microsoft.com/office/officeart/2005/8/layout/process1"/>
    <dgm:cxn modelId="{A6B7165A-DF0E-4F07-96C2-4258547F6546}" type="presOf" srcId="{D5A4C122-8735-4152-A8E0-E05D6A4B16E7}" destId="{B5410A39-702F-4E30-867B-F84161962E8C}" srcOrd="0" destOrd="0" presId="urn:microsoft.com/office/officeart/2005/8/layout/process1"/>
    <dgm:cxn modelId="{B5301D2C-5FB7-4354-B6DF-9C46FB558B17}" type="presOf" srcId="{C0561150-A5C5-4715-B6F6-B74BF5301EB1}" destId="{7CD83AEF-515B-4BF0-8DD0-1F27FE97924F}" srcOrd="0" destOrd="0" presId="urn:microsoft.com/office/officeart/2005/8/layout/process1"/>
    <dgm:cxn modelId="{2291E458-8043-4E23-B6E6-E1E0B9877B44}" type="presOf" srcId="{C0B7E4DF-9CEA-45FE-AC92-DB18F7AD1A53}" destId="{E44978CF-13B2-4BB7-B975-2C94DFC95C9A}" srcOrd="0" destOrd="0" presId="urn:microsoft.com/office/officeart/2005/8/layout/process1"/>
    <dgm:cxn modelId="{1398D719-AD44-4C29-929E-DC07CE525FD5}" srcId="{60D29A21-3279-40EB-AEE5-1E3C0CA5F2A4}" destId="{591AA953-FD06-47BA-B97C-0BA834B6F52C}" srcOrd="1" destOrd="0" parTransId="{E1545A08-026A-4147-92A2-E3B6D845077E}" sibTransId="{C0561150-A5C5-4715-B6F6-B74BF5301EB1}"/>
    <dgm:cxn modelId="{C45E1278-2DCE-41BB-94DD-2CCE9A39F744}" type="presOf" srcId="{591AA953-FD06-47BA-B97C-0BA834B6F52C}" destId="{CEA89BE0-47A5-43E7-9418-353F23F4BDAC}" srcOrd="0" destOrd="0" presId="urn:microsoft.com/office/officeart/2005/8/layout/process1"/>
    <dgm:cxn modelId="{31D150CD-4B0A-4DCE-88DE-790CE9B474AF}" type="presParOf" srcId="{4983AF3F-BDF4-40A8-972C-701AB62E264E}" destId="{B5410A39-702F-4E30-867B-F84161962E8C}" srcOrd="0" destOrd="0" presId="urn:microsoft.com/office/officeart/2005/8/layout/process1"/>
    <dgm:cxn modelId="{E3AD4D1E-1C8C-4AEB-97AE-E2CCC327484E}" type="presParOf" srcId="{4983AF3F-BDF4-40A8-972C-701AB62E264E}" destId="{E44978CF-13B2-4BB7-B975-2C94DFC95C9A}" srcOrd="1" destOrd="0" presId="urn:microsoft.com/office/officeart/2005/8/layout/process1"/>
    <dgm:cxn modelId="{09E338B1-177A-4D16-9777-1F5F9DC5F556}" type="presParOf" srcId="{E44978CF-13B2-4BB7-B975-2C94DFC95C9A}" destId="{645D6F77-AACB-420D-B15A-0AF4A1949514}" srcOrd="0" destOrd="0" presId="urn:microsoft.com/office/officeart/2005/8/layout/process1"/>
    <dgm:cxn modelId="{C386B40B-76BE-495F-9840-727801052D1C}" type="presParOf" srcId="{4983AF3F-BDF4-40A8-972C-701AB62E264E}" destId="{CEA89BE0-47A5-43E7-9418-353F23F4BDAC}" srcOrd="2" destOrd="0" presId="urn:microsoft.com/office/officeart/2005/8/layout/process1"/>
    <dgm:cxn modelId="{36DC0C9B-3777-40E5-B5CD-61CAC900BBAF}" type="presParOf" srcId="{4983AF3F-BDF4-40A8-972C-701AB62E264E}" destId="{7CD83AEF-515B-4BF0-8DD0-1F27FE97924F}" srcOrd="3" destOrd="0" presId="urn:microsoft.com/office/officeart/2005/8/layout/process1"/>
    <dgm:cxn modelId="{D24978A1-9509-4FE9-914D-678D180A20C9}" type="presParOf" srcId="{7CD83AEF-515B-4BF0-8DD0-1F27FE97924F}" destId="{D37C17E9-EA72-4381-A2A7-1C91258E09D4}" srcOrd="0" destOrd="0" presId="urn:microsoft.com/office/officeart/2005/8/layout/process1"/>
    <dgm:cxn modelId="{7D9D62CA-2892-440A-8B58-20E99DC25F6B}" type="presParOf" srcId="{4983AF3F-BDF4-40A8-972C-701AB62E264E}" destId="{7F654DA6-5B1A-40DE-9C6C-01B9E53AD66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B123B-A34F-4277-82D6-3DD80BE49607}">
      <dsp:nvSpPr>
        <dsp:cNvPr id="0" name=""/>
        <dsp:cNvSpPr/>
      </dsp:nvSpPr>
      <dsp:spPr>
        <a:xfrm>
          <a:off x="0" y="239769"/>
          <a:ext cx="2628900" cy="71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91440" rIns="256032" bIns="9144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What</a:t>
          </a:r>
          <a:endParaRPr lang="en-US" sz="3600" kern="1200" dirty="0"/>
        </a:p>
      </dsp:txBody>
      <dsp:txXfrm>
        <a:off x="0" y="239769"/>
        <a:ext cx="2628900" cy="712800"/>
      </dsp:txXfrm>
    </dsp:sp>
    <dsp:sp modelId="{5E082085-DB04-4401-BC53-139B72B5D6D7}">
      <dsp:nvSpPr>
        <dsp:cNvPr id="0" name=""/>
        <dsp:cNvSpPr/>
      </dsp:nvSpPr>
      <dsp:spPr>
        <a:xfrm>
          <a:off x="2628899" y="206356"/>
          <a:ext cx="525780" cy="779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3DF8A-EFB3-4681-8473-7B8D6BAB7EBE}">
      <dsp:nvSpPr>
        <dsp:cNvPr id="0" name=""/>
        <dsp:cNvSpPr/>
      </dsp:nvSpPr>
      <dsp:spPr>
        <a:xfrm>
          <a:off x="3364991" y="206356"/>
          <a:ext cx="7150608" cy="779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Brain-like hardware</a:t>
          </a:r>
          <a:endParaRPr lang="en-US" sz="3600" kern="1200" dirty="0"/>
        </a:p>
      </dsp:txBody>
      <dsp:txXfrm>
        <a:off x="3364991" y="206356"/>
        <a:ext cx="7150608" cy="779625"/>
      </dsp:txXfrm>
    </dsp:sp>
    <dsp:sp modelId="{0B8AA6DF-2C23-4A1F-962C-8E98FAAC7709}">
      <dsp:nvSpPr>
        <dsp:cNvPr id="0" name=""/>
        <dsp:cNvSpPr/>
      </dsp:nvSpPr>
      <dsp:spPr>
        <a:xfrm>
          <a:off x="0" y="2273881"/>
          <a:ext cx="2626332" cy="712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86360" rIns="241808" bIns="86360" numCol="1" spcCol="1270" anchor="ctr" anchorCtr="0">
          <a:noAutofit/>
        </a:bodyPr>
        <a:lstStyle/>
        <a:p>
          <a:pPr lvl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Why</a:t>
          </a:r>
          <a:endParaRPr lang="en-US" sz="4800" kern="1200" dirty="0"/>
        </a:p>
      </dsp:txBody>
      <dsp:txXfrm>
        <a:off x="0" y="2273881"/>
        <a:ext cx="2626332" cy="712800"/>
      </dsp:txXfrm>
    </dsp:sp>
    <dsp:sp modelId="{2D4B3431-753D-4EFC-B25D-2E892D6A206F}">
      <dsp:nvSpPr>
        <dsp:cNvPr id="0" name=""/>
        <dsp:cNvSpPr/>
      </dsp:nvSpPr>
      <dsp:spPr>
        <a:xfrm>
          <a:off x="2626332" y="1115581"/>
          <a:ext cx="525266" cy="30294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52448-F750-4668-BC4C-378240C94FB8}">
      <dsp:nvSpPr>
        <dsp:cNvPr id="0" name=""/>
        <dsp:cNvSpPr/>
      </dsp:nvSpPr>
      <dsp:spPr>
        <a:xfrm>
          <a:off x="3361705" y="1115581"/>
          <a:ext cx="7143624" cy="3029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Artificial platform for brain research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Paradigm to succeed CMOS chips; neural computing, supercomputers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Brain implants</a:t>
          </a:r>
        </a:p>
      </dsp:txBody>
      <dsp:txXfrm>
        <a:off x="3361705" y="1115581"/>
        <a:ext cx="7143624" cy="30294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0A39-702F-4E30-867B-F84161962E8C}">
      <dsp:nvSpPr>
        <dsp:cNvPr id="0" name=""/>
        <dsp:cNvSpPr/>
      </dsp:nvSpPr>
      <dsp:spPr>
        <a:xfrm>
          <a:off x="3267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Network generation</a:t>
          </a:r>
          <a:endParaRPr lang="en-US" sz="1400" kern="1200" dirty="0"/>
        </a:p>
      </dsp:txBody>
      <dsp:txXfrm>
        <a:off x="20428" y="963294"/>
        <a:ext cx="942183" cy="551581"/>
      </dsp:txXfrm>
    </dsp:sp>
    <dsp:sp modelId="{E44978CF-13B2-4BB7-B975-2C94DFC95C9A}">
      <dsp:nvSpPr>
        <dsp:cNvPr id="0" name=""/>
        <dsp:cNvSpPr/>
      </dsp:nvSpPr>
      <dsp:spPr>
        <a:xfrm>
          <a:off x="1077423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7423" y="1166433"/>
        <a:ext cx="144913" cy="145303"/>
      </dsp:txXfrm>
    </dsp:sp>
    <dsp:sp modelId="{CEA89BE0-47A5-43E7-9418-353F23F4BDAC}">
      <dsp:nvSpPr>
        <dsp:cNvPr id="0" name=""/>
        <dsp:cNvSpPr/>
      </dsp:nvSpPr>
      <dsp:spPr>
        <a:xfrm>
          <a:off x="1370375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Equations extraction</a:t>
          </a:r>
          <a:endParaRPr lang="en-US" sz="1400" kern="1200" dirty="0"/>
        </a:p>
      </dsp:txBody>
      <dsp:txXfrm>
        <a:off x="1387536" y="963294"/>
        <a:ext cx="942183" cy="551581"/>
      </dsp:txXfrm>
    </dsp:sp>
    <dsp:sp modelId="{7CD83AEF-515B-4BF0-8DD0-1F27FE97924F}">
      <dsp:nvSpPr>
        <dsp:cNvPr id="0" name=""/>
        <dsp:cNvSpPr/>
      </dsp:nvSpPr>
      <dsp:spPr>
        <a:xfrm>
          <a:off x="2444531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44531" y="1166433"/>
        <a:ext cx="144913" cy="145303"/>
      </dsp:txXfrm>
    </dsp:sp>
    <dsp:sp modelId="{7F654DA6-5B1A-40DE-9C6C-01B9E53AD66A}">
      <dsp:nvSpPr>
        <dsp:cNvPr id="0" name=""/>
        <dsp:cNvSpPr/>
      </dsp:nvSpPr>
      <dsp:spPr>
        <a:xfrm>
          <a:off x="2737483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Time evolution</a:t>
          </a:r>
          <a:endParaRPr lang="en-US" sz="1400" kern="1200" dirty="0"/>
        </a:p>
      </dsp:txBody>
      <dsp:txXfrm>
        <a:off x="2754644" y="963294"/>
        <a:ext cx="942183" cy="5515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DD1DF-51CB-4DE2-AE2C-8AD61C6FD995}">
      <dsp:nvSpPr>
        <dsp:cNvPr id="0" name=""/>
        <dsp:cNvSpPr/>
      </dsp:nvSpPr>
      <dsp:spPr>
        <a:xfrm>
          <a:off x="7" y="107566"/>
          <a:ext cx="2682374" cy="1183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Notation</a:t>
          </a:r>
          <a:r>
            <a:rPr lang="en-US" sz="2300" b="1" kern="1200" dirty="0" smtClean="0"/>
            <a:t/>
          </a:r>
          <a:br>
            <a:rPr lang="en-US" sz="2300" b="1" kern="1200" dirty="0" smtClean="0"/>
          </a:br>
          <a14:m xmlns:a14="http://schemas.microsoft.com/office/drawing/2010/main">
            <m:oMath xmlns:m="http://schemas.openxmlformats.org/officeDocument/2006/math">
              <m:r>
                <a:rPr lang="en-US" sz="23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r>
            <a:rPr lang="en-US" sz="2300" kern="1200" dirty="0" smtClean="0"/>
            <a:t> vertices </a:t>
          </a:r>
          <a:br>
            <a:rPr lang="en-US" sz="2300" kern="1200" dirty="0" smtClean="0"/>
          </a:br>
          <a14:m xmlns:a14="http://schemas.microsoft.com/office/drawing/2010/main">
            <m:oMath xmlns:m="http://schemas.openxmlformats.org/officeDocument/2006/math">
              <m:r>
                <a:rPr lang="en-US" sz="2300" b="0" i="1" kern="1200" smtClean="0">
                  <a:latin typeface="Cambria Math" panose="02040503050406030204" pitchFamily="18" charset="0"/>
                </a:rPr>
                <m:t>𝐸</m:t>
              </m:r>
            </m:oMath>
          </a14:m>
          <a:r>
            <a:rPr lang="en-US" sz="2300" kern="1200" dirty="0" smtClean="0"/>
            <a:t> edges</a:t>
          </a:r>
          <a:endParaRPr lang="en-US" sz="2300" kern="1200" dirty="0"/>
        </a:p>
      </dsp:txBody>
      <dsp:txXfrm>
        <a:off x="7" y="107566"/>
        <a:ext cx="2682374" cy="11834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ACD10-5737-400F-8970-7FD8FFB4AD91}">
      <dsp:nvSpPr>
        <dsp:cNvPr id="0" name=""/>
        <dsp:cNvSpPr/>
      </dsp:nvSpPr>
      <dsp:spPr>
        <a:xfrm>
          <a:off x="1065842" y="288359"/>
          <a:ext cx="979671" cy="545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Update switches</a:t>
          </a:r>
          <a:endParaRPr lang="en-US" sz="1400" kern="1200" dirty="0"/>
        </a:p>
      </dsp:txBody>
      <dsp:txXfrm>
        <a:off x="1065842" y="288359"/>
        <a:ext cx="979671" cy="545929"/>
      </dsp:txXfrm>
    </dsp:sp>
    <dsp:sp modelId="{B8913335-B7A2-460F-BE53-C60928516C71}">
      <dsp:nvSpPr>
        <dsp:cNvPr id="0" name=""/>
        <dsp:cNvSpPr/>
      </dsp:nvSpPr>
      <dsp:spPr>
        <a:xfrm>
          <a:off x="547993" y="-181"/>
          <a:ext cx="1123011" cy="1123011"/>
        </a:xfrm>
        <a:prstGeom prst="circularArrow">
          <a:avLst>
            <a:gd name="adj1" fmla="val 9480"/>
            <a:gd name="adj2" fmla="val 684658"/>
            <a:gd name="adj3" fmla="val 7852223"/>
            <a:gd name="adj4" fmla="val 2263119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5F3BD-DFBE-4B37-9A2C-C64A33DCDED7}">
      <dsp:nvSpPr>
        <dsp:cNvPr id="0" name=""/>
        <dsp:cNvSpPr/>
      </dsp:nvSpPr>
      <dsp:spPr>
        <a:xfrm>
          <a:off x="390356" y="288359"/>
          <a:ext cx="545929" cy="545929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Solve circuit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390356" y="288359"/>
        <a:ext cx="545929" cy="545929"/>
      </dsp:txXfrm>
    </dsp:sp>
    <dsp:sp modelId="{1B130A23-0AAB-41A2-8C8F-5E136E7AE221}">
      <dsp:nvSpPr>
        <dsp:cNvPr id="0" name=""/>
        <dsp:cNvSpPr/>
      </dsp:nvSpPr>
      <dsp:spPr>
        <a:xfrm>
          <a:off x="547993" y="-181"/>
          <a:ext cx="1123011" cy="1123011"/>
        </a:xfrm>
        <a:prstGeom prst="circularArrow">
          <a:avLst>
            <a:gd name="adj1" fmla="val 9480"/>
            <a:gd name="adj2" fmla="val 684658"/>
            <a:gd name="adj3" fmla="val 18652223"/>
            <a:gd name="adj4" fmla="val 13063119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0A39-702F-4E30-867B-F84161962E8C}">
      <dsp:nvSpPr>
        <dsp:cNvPr id="0" name=""/>
        <dsp:cNvSpPr/>
      </dsp:nvSpPr>
      <dsp:spPr>
        <a:xfrm>
          <a:off x="3267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Network generation</a:t>
          </a:r>
          <a:endParaRPr lang="en-US" sz="1400" kern="1200" dirty="0"/>
        </a:p>
      </dsp:txBody>
      <dsp:txXfrm>
        <a:off x="20428" y="963294"/>
        <a:ext cx="942183" cy="551581"/>
      </dsp:txXfrm>
    </dsp:sp>
    <dsp:sp modelId="{E44978CF-13B2-4BB7-B975-2C94DFC95C9A}">
      <dsp:nvSpPr>
        <dsp:cNvPr id="0" name=""/>
        <dsp:cNvSpPr/>
      </dsp:nvSpPr>
      <dsp:spPr>
        <a:xfrm>
          <a:off x="1077423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7423" y="1166433"/>
        <a:ext cx="144913" cy="145303"/>
      </dsp:txXfrm>
    </dsp:sp>
    <dsp:sp modelId="{CEA89BE0-47A5-43E7-9418-353F23F4BDAC}">
      <dsp:nvSpPr>
        <dsp:cNvPr id="0" name=""/>
        <dsp:cNvSpPr/>
      </dsp:nvSpPr>
      <dsp:spPr>
        <a:xfrm>
          <a:off x="1370375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Equations extraction</a:t>
          </a:r>
          <a:endParaRPr lang="en-US" sz="1400" kern="1200" dirty="0"/>
        </a:p>
      </dsp:txBody>
      <dsp:txXfrm>
        <a:off x="1387536" y="963294"/>
        <a:ext cx="942183" cy="551581"/>
      </dsp:txXfrm>
    </dsp:sp>
    <dsp:sp modelId="{7CD83AEF-515B-4BF0-8DD0-1F27FE97924F}">
      <dsp:nvSpPr>
        <dsp:cNvPr id="0" name=""/>
        <dsp:cNvSpPr/>
      </dsp:nvSpPr>
      <dsp:spPr>
        <a:xfrm>
          <a:off x="2444531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44531" y="1166433"/>
        <a:ext cx="144913" cy="145303"/>
      </dsp:txXfrm>
    </dsp:sp>
    <dsp:sp modelId="{7F654DA6-5B1A-40DE-9C6C-01B9E53AD66A}">
      <dsp:nvSpPr>
        <dsp:cNvPr id="0" name=""/>
        <dsp:cNvSpPr/>
      </dsp:nvSpPr>
      <dsp:spPr>
        <a:xfrm>
          <a:off x="2737483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Time evolution</a:t>
          </a:r>
          <a:endParaRPr lang="en-US" sz="1400" kern="1200" dirty="0"/>
        </a:p>
      </dsp:txBody>
      <dsp:txXfrm>
        <a:off x="2754644" y="963294"/>
        <a:ext cx="942183" cy="5515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ACD10-5737-400F-8970-7FD8FFB4AD91}">
      <dsp:nvSpPr>
        <dsp:cNvPr id="0" name=""/>
        <dsp:cNvSpPr/>
      </dsp:nvSpPr>
      <dsp:spPr>
        <a:xfrm>
          <a:off x="1065842" y="288359"/>
          <a:ext cx="979671" cy="545929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Update switches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1065842" y="288359"/>
        <a:ext cx="979671" cy="545929"/>
      </dsp:txXfrm>
    </dsp:sp>
    <dsp:sp modelId="{B8913335-B7A2-460F-BE53-C60928516C71}">
      <dsp:nvSpPr>
        <dsp:cNvPr id="0" name=""/>
        <dsp:cNvSpPr/>
      </dsp:nvSpPr>
      <dsp:spPr>
        <a:xfrm>
          <a:off x="547993" y="-181"/>
          <a:ext cx="1123011" cy="1123011"/>
        </a:xfrm>
        <a:prstGeom prst="circularArrow">
          <a:avLst>
            <a:gd name="adj1" fmla="val 9480"/>
            <a:gd name="adj2" fmla="val 684658"/>
            <a:gd name="adj3" fmla="val 7852223"/>
            <a:gd name="adj4" fmla="val 2263119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5F3BD-DFBE-4B37-9A2C-C64A33DCDED7}">
      <dsp:nvSpPr>
        <dsp:cNvPr id="0" name=""/>
        <dsp:cNvSpPr/>
      </dsp:nvSpPr>
      <dsp:spPr>
        <a:xfrm>
          <a:off x="390356" y="288359"/>
          <a:ext cx="545929" cy="545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Solve circuit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90356" y="288359"/>
        <a:ext cx="545929" cy="545929"/>
      </dsp:txXfrm>
    </dsp:sp>
    <dsp:sp modelId="{1B130A23-0AAB-41A2-8C8F-5E136E7AE221}">
      <dsp:nvSpPr>
        <dsp:cNvPr id="0" name=""/>
        <dsp:cNvSpPr/>
      </dsp:nvSpPr>
      <dsp:spPr>
        <a:xfrm>
          <a:off x="547993" y="-181"/>
          <a:ext cx="1123011" cy="1123011"/>
        </a:xfrm>
        <a:prstGeom prst="circularArrow">
          <a:avLst>
            <a:gd name="adj1" fmla="val 9480"/>
            <a:gd name="adj2" fmla="val 684658"/>
            <a:gd name="adj3" fmla="val 18652223"/>
            <a:gd name="adj4" fmla="val 13063119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0A39-702F-4E30-867B-F84161962E8C}">
      <dsp:nvSpPr>
        <dsp:cNvPr id="0" name=""/>
        <dsp:cNvSpPr/>
      </dsp:nvSpPr>
      <dsp:spPr>
        <a:xfrm>
          <a:off x="3267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Network generation</a:t>
          </a:r>
          <a:endParaRPr lang="en-US" sz="1400" kern="1200" dirty="0"/>
        </a:p>
      </dsp:txBody>
      <dsp:txXfrm>
        <a:off x="20428" y="963294"/>
        <a:ext cx="942183" cy="551581"/>
      </dsp:txXfrm>
    </dsp:sp>
    <dsp:sp modelId="{E44978CF-13B2-4BB7-B975-2C94DFC95C9A}">
      <dsp:nvSpPr>
        <dsp:cNvPr id="0" name=""/>
        <dsp:cNvSpPr/>
      </dsp:nvSpPr>
      <dsp:spPr>
        <a:xfrm>
          <a:off x="1077423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7423" y="1166433"/>
        <a:ext cx="144913" cy="145303"/>
      </dsp:txXfrm>
    </dsp:sp>
    <dsp:sp modelId="{CEA89BE0-47A5-43E7-9418-353F23F4BDAC}">
      <dsp:nvSpPr>
        <dsp:cNvPr id="0" name=""/>
        <dsp:cNvSpPr/>
      </dsp:nvSpPr>
      <dsp:spPr>
        <a:xfrm>
          <a:off x="1370375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Equations extraction</a:t>
          </a:r>
          <a:endParaRPr lang="en-US" sz="1400" kern="1200" dirty="0"/>
        </a:p>
      </dsp:txBody>
      <dsp:txXfrm>
        <a:off x="1387536" y="963294"/>
        <a:ext cx="942183" cy="551581"/>
      </dsp:txXfrm>
    </dsp:sp>
    <dsp:sp modelId="{7CD83AEF-515B-4BF0-8DD0-1F27FE97924F}">
      <dsp:nvSpPr>
        <dsp:cNvPr id="0" name=""/>
        <dsp:cNvSpPr/>
      </dsp:nvSpPr>
      <dsp:spPr>
        <a:xfrm>
          <a:off x="2444531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44531" y="1166433"/>
        <a:ext cx="144913" cy="145303"/>
      </dsp:txXfrm>
    </dsp:sp>
    <dsp:sp modelId="{7F654DA6-5B1A-40DE-9C6C-01B9E53AD66A}">
      <dsp:nvSpPr>
        <dsp:cNvPr id="0" name=""/>
        <dsp:cNvSpPr/>
      </dsp:nvSpPr>
      <dsp:spPr>
        <a:xfrm>
          <a:off x="2737483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Time evolution</a:t>
          </a:r>
          <a:endParaRPr lang="en-US" sz="1400" kern="1200" dirty="0"/>
        </a:p>
      </dsp:txBody>
      <dsp:txXfrm>
        <a:off x="2754644" y="963294"/>
        <a:ext cx="942183" cy="55158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ACD10-5737-400F-8970-7FD8FFB4AD91}">
      <dsp:nvSpPr>
        <dsp:cNvPr id="0" name=""/>
        <dsp:cNvSpPr/>
      </dsp:nvSpPr>
      <dsp:spPr>
        <a:xfrm>
          <a:off x="1065842" y="288359"/>
          <a:ext cx="979671" cy="545929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>
          <a:softEdge rad="6350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Update switches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1065842" y="288359"/>
        <a:ext cx="979671" cy="545929"/>
      </dsp:txXfrm>
    </dsp:sp>
    <dsp:sp modelId="{B8913335-B7A2-460F-BE53-C60928516C71}">
      <dsp:nvSpPr>
        <dsp:cNvPr id="0" name=""/>
        <dsp:cNvSpPr/>
      </dsp:nvSpPr>
      <dsp:spPr>
        <a:xfrm>
          <a:off x="547993" y="-181"/>
          <a:ext cx="1123011" cy="1123011"/>
        </a:xfrm>
        <a:prstGeom prst="circularArrow">
          <a:avLst>
            <a:gd name="adj1" fmla="val 9480"/>
            <a:gd name="adj2" fmla="val 684658"/>
            <a:gd name="adj3" fmla="val 7852223"/>
            <a:gd name="adj4" fmla="val 2263119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5F3BD-DFBE-4B37-9A2C-C64A33DCDED7}">
      <dsp:nvSpPr>
        <dsp:cNvPr id="0" name=""/>
        <dsp:cNvSpPr/>
      </dsp:nvSpPr>
      <dsp:spPr>
        <a:xfrm>
          <a:off x="390356" y="288359"/>
          <a:ext cx="545929" cy="545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tx1"/>
              </a:solidFill>
            </a:rPr>
            <a:t>Solve circuit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90356" y="288359"/>
        <a:ext cx="545929" cy="545929"/>
      </dsp:txXfrm>
    </dsp:sp>
    <dsp:sp modelId="{1B130A23-0AAB-41A2-8C8F-5E136E7AE221}">
      <dsp:nvSpPr>
        <dsp:cNvPr id="0" name=""/>
        <dsp:cNvSpPr/>
      </dsp:nvSpPr>
      <dsp:spPr>
        <a:xfrm>
          <a:off x="547993" y="-181"/>
          <a:ext cx="1123011" cy="1123011"/>
        </a:xfrm>
        <a:prstGeom prst="circularArrow">
          <a:avLst>
            <a:gd name="adj1" fmla="val 9480"/>
            <a:gd name="adj2" fmla="val 684658"/>
            <a:gd name="adj3" fmla="val 18652223"/>
            <a:gd name="adj4" fmla="val 13063119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0A39-702F-4E30-867B-F84161962E8C}">
      <dsp:nvSpPr>
        <dsp:cNvPr id="0" name=""/>
        <dsp:cNvSpPr/>
      </dsp:nvSpPr>
      <dsp:spPr>
        <a:xfrm>
          <a:off x="3267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Network generation</a:t>
          </a:r>
          <a:endParaRPr lang="en-US" sz="1400" kern="1200" dirty="0"/>
        </a:p>
      </dsp:txBody>
      <dsp:txXfrm>
        <a:off x="20428" y="963294"/>
        <a:ext cx="942183" cy="551581"/>
      </dsp:txXfrm>
    </dsp:sp>
    <dsp:sp modelId="{E44978CF-13B2-4BB7-B975-2C94DFC95C9A}">
      <dsp:nvSpPr>
        <dsp:cNvPr id="0" name=""/>
        <dsp:cNvSpPr/>
      </dsp:nvSpPr>
      <dsp:spPr>
        <a:xfrm>
          <a:off x="1077423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7423" y="1166433"/>
        <a:ext cx="144913" cy="145303"/>
      </dsp:txXfrm>
    </dsp:sp>
    <dsp:sp modelId="{CEA89BE0-47A5-43E7-9418-353F23F4BDAC}">
      <dsp:nvSpPr>
        <dsp:cNvPr id="0" name=""/>
        <dsp:cNvSpPr/>
      </dsp:nvSpPr>
      <dsp:spPr>
        <a:xfrm>
          <a:off x="1370375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Equations extraction</a:t>
          </a:r>
          <a:endParaRPr lang="en-US" sz="1400" kern="1200" dirty="0"/>
        </a:p>
      </dsp:txBody>
      <dsp:txXfrm>
        <a:off x="1387536" y="963294"/>
        <a:ext cx="942183" cy="551581"/>
      </dsp:txXfrm>
    </dsp:sp>
    <dsp:sp modelId="{7CD83AEF-515B-4BF0-8DD0-1F27FE97924F}">
      <dsp:nvSpPr>
        <dsp:cNvPr id="0" name=""/>
        <dsp:cNvSpPr/>
      </dsp:nvSpPr>
      <dsp:spPr>
        <a:xfrm>
          <a:off x="2444531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44531" y="1166433"/>
        <a:ext cx="144913" cy="145303"/>
      </dsp:txXfrm>
    </dsp:sp>
    <dsp:sp modelId="{7F654DA6-5B1A-40DE-9C6C-01B9E53AD66A}">
      <dsp:nvSpPr>
        <dsp:cNvPr id="0" name=""/>
        <dsp:cNvSpPr/>
      </dsp:nvSpPr>
      <dsp:spPr>
        <a:xfrm>
          <a:off x="2737483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Time evolution</a:t>
          </a:r>
          <a:endParaRPr lang="en-US" sz="1400" kern="1200" dirty="0"/>
        </a:p>
      </dsp:txBody>
      <dsp:txXfrm>
        <a:off x="2754644" y="963294"/>
        <a:ext cx="942183" cy="5515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0A39-702F-4E30-867B-F84161962E8C}">
      <dsp:nvSpPr>
        <dsp:cNvPr id="0" name=""/>
        <dsp:cNvSpPr/>
      </dsp:nvSpPr>
      <dsp:spPr>
        <a:xfrm>
          <a:off x="6298" y="1824020"/>
          <a:ext cx="1882573" cy="1129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Network generation</a:t>
          </a:r>
          <a:endParaRPr lang="en-US" sz="2800" kern="1200" dirty="0"/>
        </a:p>
      </dsp:txBody>
      <dsp:txXfrm>
        <a:off x="39381" y="1857103"/>
        <a:ext cx="1816407" cy="1063378"/>
      </dsp:txXfrm>
    </dsp:sp>
    <dsp:sp modelId="{E44978CF-13B2-4BB7-B975-2C94DFC95C9A}">
      <dsp:nvSpPr>
        <dsp:cNvPr id="0" name=""/>
        <dsp:cNvSpPr/>
      </dsp:nvSpPr>
      <dsp:spPr>
        <a:xfrm>
          <a:off x="2077129" y="2155353"/>
          <a:ext cx="399105" cy="4668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077129" y="2248729"/>
        <a:ext cx="279374" cy="280126"/>
      </dsp:txXfrm>
    </dsp:sp>
    <dsp:sp modelId="{CEA89BE0-47A5-43E7-9418-353F23F4BDAC}">
      <dsp:nvSpPr>
        <dsp:cNvPr id="0" name=""/>
        <dsp:cNvSpPr/>
      </dsp:nvSpPr>
      <dsp:spPr>
        <a:xfrm>
          <a:off x="2641901" y="1824020"/>
          <a:ext cx="1882573" cy="1129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Equations extraction</a:t>
          </a:r>
          <a:endParaRPr lang="en-US" sz="2800" kern="1200" dirty="0"/>
        </a:p>
      </dsp:txBody>
      <dsp:txXfrm>
        <a:off x="2674984" y="1857103"/>
        <a:ext cx="1816407" cy="1063378"/>
      </dsp:txXfrm>
    </dsp:sp>
    <dsp:sp modelId="{7CD83AEF-515B-4BF0-8DD0-1F27FE97924F}">
      <dsp:nvSpPr>
        <dsp:cNvPr id="0" name=""/>
        <dsp:cNvSpPr/>
      </dsp:nvSpPr>
      <dsp:spPr>
        <a:xfrm>
          <a:off x="4712732" y="2155353"/>
          <a:ext cx="399105" cy="4668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712732" y="2248729"/>
        <a:ext cx="279374" cy="280126"/>
      </dsp:txXfrm>
    </dsp:sp>
    <dsp:sp modelId="{7F654DA6-5B1A-40DE-9C6C-01B9E53AD66A}">
      <dsp:nvSpPr>
        <dsp:cNvPr id="0" name=""/>
        <dsp:cNvSpPr/>
      </dsp:nvSpPr>
      <dsp:spPr>
        <a:xfrm>
          <a:off x="5277504" y="1824020"/>
          <a:ext cx="1882573" cy="11295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Time evolution</a:t>
          </a:r>
          <a:endParaRPr lang="en-US" sz="2800" kern="1200" dirty="0"/>
        </a:p>
      </dsp:txBody>
      <dsp:txXfrm>
        <a:off x="5310587" y="1857103"/>
        <a:ext cx="1816407" cy="1063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ACD10-5737-400F-8970-7FD8FFB4AD91}">
      <dsp:nvSpPr>
        <dsp:cNvPr id="0" name=""/>
        <dsp:cNvSpPr/>
      </dsp:nvSpPr>
      <dsp:spPr>
        <a:xfrm>
          <a:off x="1554980" y="420693"/>
          <a:ext cx="1429263" cy="796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Update switches</a:t>
          </a:r>
          <a:endParaRPr lang="en-US" sz="2000" kern="1200" dirty="0"/>
        </a:p>
      </dsp:txBody>
      <dsp:txXfrm>
        <a:off x="1554980" y="420693"/>
        <a:ext cx="1429263" cy="796468"/>
      </dsp:txXfrm>
    </dsp:sp>
    <dsp:sp modelId="{B8913335-B7A2-460F-BE53-C60928516C71}">
      <dsp:nvSpPr>
        <dsp:cNvPr id="0" name=""/>
        <dsp:cNvSpPr/>
      </dsp:nvSpPr>
      <dsp:spPr>
        <a:xfrm>
          <a:off x="799479" y="-265"/>
          <a:ext cx="1638386" cy="1638386"/>
        </a:xfrm>
        <a:prstGeom prst="circularArrow">
          <a:avLst>
            <a:gd name="adj1" fmla="val 9480"/>
            <a:gd name="adj2" fmla="val 684658"/>
            <a:gd name="adj3" fmla="val 7852224"/>
            <a:gd name="adj4" fmla="val 2263118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5F3BD-DFBE-4B37-9A2C-C64A33DCDED7}">
      <dsp:nvSpPr>
        <dsp:cNvPr id="0" name=""/>
        <dsp:cNvSpPr/>
      </dsp:nvSpPr>
      <dsp:spPr>
        <a:xfrm>
          <a:off x="569499" y="420693"/>
          <a:ext cx="796468" cy="796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Solve circuit</a:t>
          </a:r>
          <a:endParaRPr lang="en-US" sz="2000" kern="1200" dirty="0"/>
        </a:p>
      </dsp:txBody>
      <dsp:txXfrm>
        <a:off x="569499" y="420693"/>
        <a:ext cx="796468" cy="796468"/>
      </dsp:txXfrm>
    </dsp:sp>
    <dsp:sp modelId="{1B130A23-0AAB-41A2-8C8F-5E136E7AE221}">
      <dsp:nvSpPr>
        <dsp:cNvPr id="0" name=""/>
        <dsp:cNvSpPr/>
      </dsp:nvSpPr>
      <dsp:spPr>
        <a:xfrm>
          <a:off x="799479" y="-265"/>
          <a:ext cx="1638386" cy="1638386"/>
        </a:xfrm>
        <a:prstGeom prst="circularArrow">
          <a:avLst>
            <a:gd name="adj1" fmla="val 9480"/>
            <a:gd name="adj2" fmla="val 684658"/>
            <a:gd name="adj3" fmla="val 18652224"/>
            <a:gd name="adj4" fmla="val 13063118"/>
            <a:gd name="adj5" fmla="val 1105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0A39-702F-4E30-867B-F84161962E8C}">
      <dsp:nvSpPr>
        <dsp:cNvPr id="0" name=""/>
        <dsp:cNvSpPr/>
      </dsp:nvSpPr>
      <dsp:spPr>
        <a:xfrm>
          <a:off x="3267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Network generation</a:t>
          </a:r>
          <a:endParaRPr lang="en-US" sz="1400" kern="1200" dirty="0"/>
        </a:p>
      </dsp:txBody>
      <dsp:txXfrm>
        <a:off x="20428" y="963294"/>
        <a:ext cx="942183" cy="551581"/>
      </dsp:txXfrm>
    </dsp:sp>
    <dsp:sp modelId="{E44978CF-13B2-4BB7-B975-2C94DFC95C9A}">
      <dsp:nvSpPr>
        <dsp:cNvPr id="0" name=""/>
        <dsp:cNvSpPr/>
      </dsp:nvSpPr>
      <dsp:spPr>
        <a:xfrm>
          <a:off x="1077423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7423" y="1166433"/>
        <a:ext cx="144913" cy="145303"/>
      </dsp:txXfrm>
    </dsp:sp>
    <dsp:sp modelId="{CEA89BE0-47A5-43E7-9418-353F23F4BDAC}">
      <dsp:nvSpPr>
        <dsp:cNvPr id="0" name=""/>
        <dsp:cNvSpPr/>
      </dsp:nvSpPr>
      <dsp:spPr>
        <a:xfrm>
          <a:off x="1370375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Equations extraction</a:t>
          </a:r>
          <a:endParaRPr lang="en-US" sz="1400" kern="1200" dirty="0"/>
        </a:p>
      </dsp:txBody>
      <dsp:txXfrm>
        <a:off x="1387536" y="963294"/>
        <a:ext cx="942183" cy="551581"/>
      </dsp:txXfrm>
    </dsp:sp>
    <dsp:sp modelId="{7CD83AEF-515B-4BF0-8DD0-1F27FE97924F}">
      <dsp:nvSpPr>
        <dsp:cNvPr id="0" name=""/>
        <dsp:cNvSpPr/>
      </dsp:nvSpPr>
      <dsp:spPr>
        <a:xfrm>
          <a:off x="2444531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44531" y="1166433"/>
        <a:ext cx="144913" cy="145303"/>
      </dsp:txXfrm>
    </dsp:sp>
    <dsp:sp modelId="{7F654DA6-5B1A-40DE-9C6C-01B9E53AD66A}">
      <dsp:nvSpPr>
        <dsp:cNvPr id="0" name=""/>
        <dsp:cNvSpPr/>
      </dsp:nvSpPr>
      <dsp:spPr>
        <a:xfrm>
          <a:off x="2737483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Time evolution</a:t>
          </a:r>
          <a:endParaRPr lang="en-US" sz="1400" kern="1200" dirty="0"/>
        </a:p>
      </dsp:txBody>
      <dsp:txXfrm>
        <a:off x="2754644" y="963294"/>
        <a:ext cx="942183" cy="5515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0A39-702F-4E30-867B-F84161962E8C}">
      <dsp:nvSpPr>
        <dsp:cNvPr id="0" name=""/>
        <dsp:cNvSpPr/>
      </dsp:nvSpPr>
      <dsp:spPr>
        <a:xfrm>
          <a:off x="3267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Network generation</a:t>
          </a:r>
          <a:endParaRPr lang="en-US" sz="1400" kern="1200" dirty="0"/>
        </a:p>
      </dsp:txBody>
      <dsp:txXfrm>
        <a:off x="20428" y="963294"/>
        <a:ext cx="942183" cy="551581"/>
      </dsp:txXfrm>
    </dsp:sp>
    <dsp:sp modelId="{E44978CF-13B2-4BB7-B975-2C94DFC95C9A}">
      <dsp:nvSpPr>
        <dsp:cNvPr id="0" name=""/>
        <dsp:cNvSpPr/>
      </dsp:nvSpPr>
      <dsp:spPr>
        <a:xfrm>
          <a:off x="1077423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7423" y="1166433"/>
        <a:ext cx="144913" cy="145303"/>
      </dsp:txXfrm>
    </dsp:sp>
    <dsp:sp modelId="{CEA89BE0-47A5-43E7-9418-353F23F4BDAC}">
      <dsp:nvSpPr>
        <dsp:cNvPr id="0" name=""/>
        <dsp:cNvSpPr/>
      </dsp:nvSpPr>
      <dsp:spPr>
        <a:xfrm>
          <a:off x="1370375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Equations extraction</a:t>
          </a:r>
          <a:endParaRPr lang="en-US" sz="1400" kern="1200" dirty="0"/>
        </a:p>
      </dsp:txBody>
      <dsp:txXfrm>
        <a:off x="1387536" y="963294"/>
        <a:ext cx="942183" cy="551581"/>
      </dsp:txXfrm>
    </dsp:sp>
    <dsp:sp modelId="{7CD83AEF-515B-4BF0-8DD0-1F27FE97924F}">
      <dsp:nvSpPr>
        <dsp:cNvPr id="0" name=""/>
        <dsp:cNvSpPr/>
      </dsp:nvSpPr>
      <dsp:spPr>
        <a:xfrm>
          <a:off x="2444531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44531" y="1166433"/>
        <a:ext cx="144913" cy="145303"/>
      </dsp:txXfrm>
    </dsp:sp>
    <dsp:sp modelId="{7F654DA6-5B1A-40DE-9C6C-01B9E53AD66A}">
      <dsp:nvSpPr>
        <dsp:cNvPr id="0" name=""/>
        <dsp:cNvSpPr/>
      </dsp:nvSpPr>
      <dsp:spPr>
        <a:xfrm>
          <a:off x="2737483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Time evolution</a:t>
          </a:r>
          <a:endParaRPr lang="en-US" sz="1400" kern="1200" dirty="0"/>
        </a:p>
      </dsp:txBody>
      <dsp:txXfrm>
        <a:off x="2754644" y="963294"/>
        <a:ext cx="942183" cy="5515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0A39-702F-4E30-867B-F84161962E8C}">
      <dsp:nvSpPr>
        <dsp:cNvPr id="0" name=""/>
        <dsp:cNvSpPr/>
      </dsp:nvSpPr>
      <dsp:spPr>
        <a:xfrm>
          <a:off x="3267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Network generation</a:t>
          </a:r>
          <a:endParaRPr lang="en-US" sz="1400" kern="1200" dirty="0"/>
        </a:p>
      </dsp:txBody>
      <dsp:txXfrm>
        <a:off x="20428" y="963294"/>
        <a:ext cx="942183" cy="551581"/>
      </dsp:txXfrm>
    </dsp:sp>
    <dsp:sp modelId="{E44978CF-13B2-4BB7-B975-2C94DFC95C9A}">
      <dsp:nvSpPr>
        <dsp:cNvPr id="0" name=""/>
        <dsp:cNvSpPr/>
      </dsp:nvSpPr>
      <dsp:spPr>
        <a:xfrm>
          <a:off x="1077423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7423" y="1166433"/>
        <a:ext cx="144913" cy="145303"/>
      </dsp:txXfrm>
    </dsp:sp>
    <dsp:sp modelId="{CEA89BE0-47A5-43E7-9418-353F23F4BDAC}">
      <dsp:nvSpPr>
        <dsp:cNvPr id="0" name=""/>
        <dsp:cNvSpPr/>
      </dsp:nvSpPr>
      <dsp:spPr>
        <a:xfrm>
          <a:off x="1370375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Equations extraction</a:t>
          </a:r>
          <a:endParaRPr lang="en-US" sz="1400" kern="1200" dirty="0"/>
        </a:p>
      </dsp:txBody>
      <dsp:txXfrm>
        <a:off x="1387536" y="963294"/>
        <a:ext cx="942183" cy="551581"/>
      </dsp:txXfrm>
    </dsp:sp>
    <dsp:sp modelId="{7CD83AEF-515B-4BF0-8DD0-1F27FE97924F}">
      <dsp:nvSpPr>
        <dsp:cNvPr id="0" name=""/>
        <dsp:cNvSpPr/>
      </dsp:nvSpPr>
      <dsp:spPr>
        <a:xfrm>
          <a:off x="2444531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44531" y="1166433"/>
        <a:ext cx="144913" cy="145303"/>
      </dsp:txXfrm>
    </dsp:sp>
    <dsp:sp modelId="{7F654DA6-5B1A-40DE-9C6C-01B9E53AD66A}">
      <dsp:nvSpPr>
        <dsp:cNvPr id="0" name=""/>
        <dsp:cNvSpPr/>
      </dsp:nvSpPr>
      <dsp:spPr>
        <a:xfrm>
          <a:off x="2737483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Time evolution</a:t>
          </a:r>
          <a:endParaRPr lang="en-US" sz="1400" kern="1200" dirty="0"/>
        </a:p>
      </dsp:txBody>
      <dsp:txXfrm>
        <a:off x="2754644" y="963294"/>
        <a:ext cx="942183" cy="5515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DD1DF-51CB-4DE2-AE2C-8AD61C6FD995}">
      <dsp:nvSpPr>
        <dsp:cNvPr id="0" name=""/>
        <dsp:cNvSpPr/>
      </dsp:nvSpPr>
      <dsp:spPr>
        <a:xfrm>
          <a:off x="7" y="107566"/>
          <a:ext cx="2682374" cy="1183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Notation</a:t>
          </a:r>
          <a:r>
            <a:rPr lang="en-US" sz="2300" b="1" kern="1200" dirty="0" smtClean="0"/>
            <a:t/>
          </a:r>
          <a:br>
            <a:rPr lang="en-US" sz="2300" b="1" kern="1200" dirty="0" smtClean="0"/>
          </a:br>
          <a14:m xmlns:a14="http://schemas.microsoft.com/office/drawing/2010/main">
            <m:oMath xmlns:m="http://schemas.openxmlformats.org/officeDocument/2006/math">
              <m:r>
                <a:rPr lang="en-US" sz="23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r>
            <a:rPr lang="en-US" sz="2300" kern="1200" dirty="0" smtClean="0"/>
            <a:t> vertices </a:t>
          </a:r>
          <a:br>
            <a:rPr lang="en-US" sz="2300" kern="1200" dirty="0" smtClean="0"/>
          </a:br>
          <a14:m xmlns:a14="http://schemas.microsoft.com/office/drawing/2010/main">
            <m:oMath xmlns:m="http://schemas.openxmlformats.org/officeDocument/2006/math">
              <m:r>
                <a:rPr lang="en-US" sz="2300" b="0" i="1" kern="1200" smtClean="0">
                  <a:latin typeface="Cambria Math" panose="02040503050406030204" pitchFamily="18" charset="0"/>
                </a:rPr>
                <m:t>𝐸</m:t>
              </m:r>
            </m:oMath>
          </a14:m>
          <a:r>
            <a:rPr lang="en-US" sz="2300" kern="1200" dirty="0" smtClean="0"/>
            <a:t> edges</a:t>
          </a:r>
          <a:endParaRPr lang="en-US" sz="2300" kern="1200" dirty="0"/>
        </a:p>
      </dsp:txBody>
      <dsp:txXfrm>
        <a:off x="7" y="107566"/>
        <a:ext cx="2682374" cy="11834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10A39-702F-4E30-867B-F84161962E8C}">
      <dsp:nvSpPr>
        <dsp:cNvPr id="0" name=""/>
        <dsp:cNvSpPr/>
      </dsp:nvSpPr>
      <dsp:spPr>
        <a:xfrm>
          <a:off x="3267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Network generation</a:t>
          </a:r>
          <a:endParaRPr lang="en-US" sz="1400" kern="1200" dirty="0"/>
        </a:p>
      </dsp:txBody>
      <dsp:txXfrm>
        <a:off x="20428" y="963294"/>
        <a:ext cx="942183" cy="551581"/>
      </dsp:txXfrm>
    </dsp:sp>
    <dsp:sp modelId="{E44978CF-13B2-4BB7-B975-2C94DFC95C9A}">
      <dsp:nvSpPr>
        <dsp:cNvPr id="0" name=""/>
        <dsp:cNvSpPr/>
      </dsp:nvSpPr>
      <dsp:spPr>
        <a:xfrm>
          <a:off x="1077423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77423" y="1166433"/>
        <a:ext cx="144913" cy="145303"/>
      </dsp:txXfrm>
    </dsp:sp>
    <dsp:sp modelId="{CEA89BE0-47A5-43E7-9418-353F23F4BDAC}">
      <dsp:nvSpPr>
        <dsp:cNvPr id="0" name=""/>
        <dsp:cNvSpPr/>
      </dsp:nvSpPr>
      <dsp:spPr>
        <a:xfrm>
          <a:off x="1370375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Equations extraction</a:t>
          </a:r>
          <a:endParaRPr lang="en-US" sz="1400" kern="1200" dirty="0"/>
        </a:p>
      </dsp:txBody>
      <dsp:txXfrm>
        <a:off x="1387536" y="963294"/>
        <a:ext cx="942183" cy="551581"/>
      </dsp:txXfrm>
    </dsp:sp>
    <dsp:sp modelId="{7CD83AEF-515B-4BF0-8DD0-1F27FE97924F}">
      <dsp:nvSpPr>
        <dsp:cNvPr id="0" name=""/>
        <dsp:cNvSpPr/>
      </dsp:nvSpPr>
      <dsp:spPr>
        <a:xfrm>
          <a:off x="2444531" y="1117998"/>
          <a:ext cx="207019" cy="2421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444531" y="1166433"/>
        <a:ext cx="144913" cy="145303"/>
      </dsp:txXfrm>
    </dsp:sp>
    <dsp:sp modelId="{7F654DA6-5B1A-40DE-9C6C-01B9E53AD66A}">
      <dsp:nvSpPr>
        <dsp:cNvPr id="0" name=""/>
        <dsp:cNvSpPr/>
      </dsp:nvSpPr>
      <dsp:spPr>
        <a:xfrm>
          <a:off x="2737483" y="946133"/>
          <a:ext cx="976505" cy="585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Time evolution</a:t>
          </a:r>
          <a:endParaRPr lang="en-US" sz="1400" kern="1200" dirty="0"/>
        </a:p>
      </dsp:txBody>
      <dsp:txXfrm>
        <a:off x="2754644" y="963294"/>
        <a:ext cx="942183" cy="5515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DD1DF-51CB-4DE2-AE2C-8AD61C6FD995}">
      <dsp:nvSpPr>
        <dsp:cNvPr id="0" name=""/>
        <dsp:cNvSpPr/>
      </dsp:nvSpPr>
      <dsp:spPr>
        <a:xfrm>
          <a:off x="7" y="107566"/>
          <a:ext cx="2682374" cy="11834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Notation</a:t>
          </a:r>
          <a:r>
            <a:rPr lang="en-US" sz="2300" b="1" kern="1200" dirty="0" smtClean="0"/>
            <a:t/>
          </a:r>
          <a:br>
            <a:rPr lang="en-US" sz="2300" b="1" kern="1200" dirty="0" smtClean="0"/>
          </a:br>
          <a14:m xmlns:a14="http://schemas.microsoft.com/office/drawing/2010/main">
            <m:oMath xmlns:m="http://schemas.openxmlformats.org/officeDocument/2006/math">
              <m:r>
                <a:rPr lang="en-US" sz="23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r>
            <a:rPr lang="en-US" sz="2300" kern="1200" dirty="0" smtClean="0"/>
            <a:t> vertices </a:t>
          </a:r>
          <a:br>
            <a:rPr lang="en-US" sz="2300" kern="1200" dirty="0" smtClean="0"/>
          </a:br>
          <a14:m xmlns:a14="http://schemas.microsoft.com/office/drawing/2010/main">
            <m:oMath xmlns:m="http://schemas.openxmlformats.org/officeDocument/2006/math">
              <m:r>
                <a:rPr lang="en-US" sz="2300" b="0" i="1" kern="1200" smtClean="0">
                  <a:latin typeface="Cambria Math" panose="02040503050406030204" pitchFamily="18" charset="0"/>
                </a:rPr>
                <m:t>𝐸</m:t>
              </m:r>
            </m:oMath>
          </a14:m>
          <a:r>
            <a:rPr lang="en-US" sz="2300" kern="1200" dirty="0" smtClean="0"/>
            <a:t> edges</a:t>
          </a:r>
          <a:endParaRPr lang="en-US" sz="2300" kern="1200" dirty="0"/>
        </a:p>
      </dsp:txBody>
      <dsp:txXfrm>
        <a:off x="7" y="107566"/>
        <a:ext cx="2682374" cy="1183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E8EA9-B7B0-4FE9-83A0-D6DB7D7C960D}" type="datetimeFigureOut">
              <a:rPr lang="en-US" smtClean="0"/>
              <a:t>11/19/2016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F875D-32FE-44A4-8556-F386C4569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7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th_(graph_theory)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Vertex_(graph_theory)" TargetMode="External"/><Relationship Id="rId5" Type="http://schemas.openxmlformats.org/officeDocument/2006/relationships/hyperlink" Target="https://en.wikipedia.org/wiki/Edge_(graph_theory)" TargetMode="External"/><Relationship Id="rId4" Type="http://schemas.openxmlformats.org/officeDocument/2006/relationships/hyperlink" Target="https://en.wikipedia.org/wiki/Trail_(graph_theory)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F875D-32FE-44A4-8556-F386C45697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F875D-32FE-44A4-8556-F386C45697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8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F875D-32FE-44A4-8556-F386C45697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9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F875D-32FE-44A4-8556-F386C45697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F875D-32FE-44A4-8556-F386C45697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60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ath (graph theory)"/>
              </a:rPr>
              <a:t>walk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alternating sequence of vertices and edges, starting and ending at a vertex, in which each edge is adjacent in the sequence to its two endpoints.</a:t>
            </a:r>
            <a:endParaRPr lang="en-US" sz="1200" b="0" i="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trail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b="0" i="0" u="non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walk without repeated edges.</a:t>
            </a:r>
            <a:endParaRPr lang="en-US" sz="1200" b="0" i="0" u="non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Eulerian trail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Trail (graph theory)"/>
              </a:rPr>
              <a:t>trail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a graph which visits every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dge (graph theory)"/>
              </a:rPr>
              <a:t>edge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exactly once. </a:t>
            </a:r>
          </a:p>
          <a:p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Eulerian circuit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 Eulerian trail which starts and ends on the same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Vertex (graph theory)"/>
              </a:rPr>
              <a:t>vertex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b="1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Eulerian graph”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two common meanings. One meaning is a graph with an Eulerian circuit, and the other is a graph with every vertex of even degree. These definitions coincide for connected graphs.</a:t>
            </a: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F875D-32FE-44A4-8556-F386C45697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7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6F875D-32FE-44A4-8556-F386C45697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6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5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85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61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143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1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45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90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18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8989D-BE84-441A-8291-F78E3E469A00}" type="datetimeFigureOut">
              <a:rPr lang="en-US" smtClean="0"/>
              <a:t>11/19/2016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18C7B-613C-4245-8843-CF55856F10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0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image" Target="../media/image14.png"/><Relationship Id="rId3" Type="http://schemas.openxmlformats.org/officeDocument/2006/relationships/diagramData" Target="../diagrams/data9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17" Type="http://schemas.openxmlformats.org/officeDocument/2006/relationships/image" Target="../media/image13.png"/><Relationship Id="rId2" Type="http://schemas.openxmlformats.org/officeDocument/2006/relationships/image" Target="../media/image121.png"/><Relationship Id="rId16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17" Type="http://schemas.openxmlformats.org/officeDocument/2006/relationships/diagramColors" Target="../diagrams/colors11.xml"/><Relationship Id="rId2" Type="http://schemas.openxmlformats.org/officeDocument/2006/relationships/notesSlide" Target="../notesSlides/notesSlide6.xml"/><Relationship Id="rId16" Type="http://schemas.openxmlformats.org/officeDocument/2006/relationships/diagramQuickStyle" Target="../diagrams/quickStyl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5" Type="http://schemas.openxmlformats.org/officeDocument/2006/relationships/diagramLayout" Target="../diagrams/layout11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Relationship Id="rId14" Type="http://schemas.openxmlformats.org/officeDocument/2006/relationships/diagramData" Target="../diagrams/data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26" Type="http://schemas.openxmlformats.org/officeDocument/2006/relationships/diagramColors" Target="../diagrams/colors12.xml"/><Relationship Id="rId21" Type="http://schemas.openxmlformats.org/officeDocument/2006/relationships/image" Target="../media/image31.png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17" Type="http://schemas.openxmlformats.org/officeDocument/2006/relationships/image" Target="../media/image27.png"/><Relationship Id="rId25" Type="http://schemas.openxmlformats.org/officeDocument/2006/relationships/diagramQuickStyle" Target="../diagrams/quickStyle12.xml"/><Relationship Id="rId16" Type="http://schemas.openxmlformats.org/officeDocument/2006/relationships/image" Target="../media/image20.png"/><Relationship Id="rId20" Type="http://schemas.openxmlformats.org/officeDocument/2006/relationships/image" Target="../media/image30.png"/><Relationship Id="rId29" Type="http://schemas.openxmlformats.org/officeDocument/2006/relationships/diagramLayout" Target="../diagrams/layout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diagramLayout" Target="../diagrams/layout12.xml"/><Relationship Id="rId32" Type="http://schemas.microsoft.com/office/2007/relationships/diagramDrawing" Target="../diagrams/drawing13.xml"/><Relationship Id="rId15" Type="http://schemas.openxmlformats.org/officeDocument/2006/relationships/image" Target="../media/image19.png"/><Relationship Id="rId23" Type="http://schemas.openxmlformats.org/officeDocument/2006/relationships/diagramData" Target="../diagrams/data15.xml"/><Relationship Id="rId28" Type="http://schemas.openxmlformats.org/officeDocument/2006/relationships/diagramData" Target="../diagrams/data16.xml"/><Relationship Id="rId10" Type="http://schemas.openxmlformats.org/officeDocument/2006/relationships/image" Target="../media/image25.png"/><Relationship Id="rId19" Type="http://schemas.openxmlformats.org/officeDocument/2006/relationships/image" Target="../media/image29.png"/><Relationship Id="rId31" Type="http://schemas.openxmlformats.org/officeDocument/2006/relationships/diagramColors" Target="../diagrams/colors13.xml"/><Relationship Id="rId9" Type="http://schemas.openxmlformats.org/officeDocument/2006/relationships/image" Target="../media/image24.png"/><Relationship Id="rId14" Type="http://schemas.openxmlformats.org/officeDocument/2006/relationships/image" Target="../media/image18.png"/><Relationship Id="rId22" Type="http://schemas.openxmlformats.org/officeDocument/2006/relationships/image" Target="../media/image32.png"/><Relationship Id="rId27" Type="http://schemas.microsoft.com/office/2007/relationships/diagramDrawing" Target="../diagrams/drawing12.xml"/><Relationship Id="rId30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13" Type="http://schemas.openxmlformats.org/officeDocument/2006/relationships/image" Target="../media/image36.png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20.xml"/><Relationship Id="rId12" Type="http://schemas.openxmlformats.org/officeDocument/2006/relationships/image" Target="../media/image3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Neuromorphic Devices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Structure and Dynamics of Atomic Switch Networks</a:t>
            </a:r>
          </a:p>
          <a:p>
            <a:endParaRPr lang="en-US" dirty="0" smtClean="0"/>
          </a:p>
          <a:p>
            <a:r>
              <a:rPr lang="en-US" dirty="0" smtClean="0"/>
              <a:t>Ido Marcus</a:t>
            </a:r>
          </a:p>
          <a:p>
            <a:r>
              <a:rPr lang="en-US" dirty="0" smtClean="0"/>
              <a:t>October 2016</a:t>
            </a:r>
          </a:p>
        </p:txBody>
      </p:sp>
    </p:spTree>
    <p:extLst>
      <p:ext uri="{BB962C8B-B14F-4D97-AF65-F5344CB8AC3E}">
        <p14:creationId xmlns:p14="http://schemas.microsoft.com/office/powerpoint/2010/main" val="34790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82637" y="3747753"/>
            <a:ext cx="2704563" cy="2743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 - Motivation and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3928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Motivation: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Using </a:t>
            </a:r>
            <a:r>
              <a:rPr lang="en-US" dirty="0"/>
              <a:t>elementary circuit </a:t>
            </a:r>
            <a:r>
              <a:rPr lang="en-US" dirty="0" smtClean="0"/>
              <a:t>theory, </a:t>
            </a: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b="1" dirty="0" smtClean="0">
                <a:solidFill>
                  <a:srgbClr val="0070C0"/>
                </a:solidFill>
              </a:rPr>
              <a:t>eproduce dynamics </a:t>
            </a:r>
            <a:r>
              <a:rPr lang="en-US" dirty="0"/>
              <a:t>measured </a:t>
            </a:r>
            <a:r>
              <a:rPr lang="en-US" dirty="0" smtClean="0"/>
              <a:t>experimentally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Study </a:t>
            </a:r>
            <a:r>
              <a:rPr lang="en-US" dirty="0"/>
              <a:t>the </a:t>
            </a:r>
            <a:r>
              <a:rPr lang="en-US" b="1" dirty="0">
                <a:solidFill>
                  <a:srgbClr val="0070C0"/>
                </a:solidFill>
              </a:rPr>
              <a:t>microscopic origin </a:t>
            </a:r>
            <a:r>
              <a:rPr lang="en-US" dirty="0"/>
              <a:t>of </a:t>
            </a:r>
            <a:r>
              <a:rPr lang="en-US" dirty="0" smtClean="0"/>
              <a:t>the observed collective dynamics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Study the </a:t>
            </a:r>
            <a:r>
              <a:rPr lang="en-US" b="1" dirty="0" smtClean="0">
                <a:solidFill>
                  <a:srgbClr val="0070C0"/>
                </a:solidFill>
              </a:rPr>
              <a:t>extent of similarity </a:t>
            </a:r>
            <a:r>
              <a:rPr lang="en-US" dirty="0" smtClean="0"/>
              <a:t>to brain dynamics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Simulation stages: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37678804"/>
              </p:ext>
            </p:extLst>
          </p:nvPr>
        </p:nvGraphicFramePr>
        <p:xfrm>
          <a:off x="4334456" y="2010716"/>
          <a:ext cx="7166377" cy="4777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53725259"/>
              </p:ext>
            </p:extLst>
          </p:nvPr>
        </p:nvGraphicFramePr>
        <p:xfrm>
          <a:off x="8951640" y="4891733"/>
          <a:ext cx="3553744" cy="1637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7939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410A39-702F-4E30-867B-F84161962E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4978CF-13B2-4BB7-B975-2C94DFC95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A89BE0-47A5-43E7-9418-353F23F4B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D83AEF-515B-4BF0-8DD0-1F27FE979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654DA6-5B1A-40DE-9C6C-01B9E53AD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DACD10-5737-400F-8970-7FD8FFB4AD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913335-B7A2-460F-BE53-C60928516C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55F3BD-DFBE-4B37-9A2C-C64A33DCDE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130A23-0AAB-41A2-8C8F-5E136E7AE2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 bldLvl="2"/>
      <p:bldGraphic spid="5" grpId="0" uiExpand="1">
        <p:bldSub>
          <a:bldDgm bld="one"/>
        </p:bldSub>
      </p:bldGraphic>
      <p:bldGraphic spid="7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9" y="457200"/>
            <a:ext cx="3564786" cy="1600200"/>
          </a:xfrm>
        </p:spPr>
        <p:txBody>
          <a:bodyPr/>
          <a:lstStyle/>
          <a:p>
            <a:r>
              <a:rPr lang="en-US" dirty="0" smtClean="0"/>
              <a:t>Network generation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Wires are scattered on a plane</a:t>
            </a:r>
            <a:r>
              <a:rPr lang="en-US" sz="2400" dirty="0"/>
              <a:t>: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Orientations and positions are uniformly distributed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Lengths are sampled from a gamma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Intersections (atomic switches) are labeled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Two wires are chosen as contacts to which a voltage bias is applied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488" y="-2858"/>
            <a:ext cx="7259392" cy="6873737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59003428"/>
              </p:ext>
            </p:extLst>
          </p:nvPr>
        </p:nvGraphicFramePr>
        <p:xfrm>
          <a:off x="119503" y="-781886"/>
          <a:ext cx="3717256" cy="247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37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3693575" cy="1600200"/>
          </a:xfrm>
        </p:spPr>
        <p:txBody>
          <a:bodyPr/>
          <a:lstStyle/>
          <a:p>
            <a:r>
              <a:rPr lang="en-US" dirty="0" smtClean="0"/>
              <a:t>Equations extraction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18578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Along each wire the potential is </a:t>
            </a:r>
            <a:r>
              <a:rPr lang="en-US" sz="2400" dirty="0" smtClean="0"/>
              <a:t>constant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Voltage drops occur across switches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For a given state of the switches, the voltage distribution can be found by </a:t>
            </a:r>
            <a:r>
              <a:rPr lang="en-US" sz="2400" b="1" dirty="0" smtClean="0">
                <a:solidFill>
                  <a:srgbClr val="0070C0"/>
                </a:solidFill>
              </a:rPr>
              <a:t>solving Kirchhoff’s equations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Equations are obtained using a </a:t>
            </a:r>
            <a:r>
              <a:rPr lang="en-US" sz="2400" b="1" dirty="0" smtClean="0">
                <a:solidFill>
                  <a:srgbClr val="0070C0"/>
                </a:solidFill>
              </a:rPr>
              <a:t>graph representation </a:t>
            </a:r>
            <a:r>
              <a:rPr lang="en-US" sz="2400" dirty="0" smtClean="0"/>
              <a:t>of the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73" y="1"/>
            <a:ext cx="7136328" cy="6858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56664938"/>
              </p:ext>
            </p:extLst>
          </p:nvPr>
        </p:nvGraphicFramePr>
        <p:xfrm>
          <a:off x="119503" y="-781886"/>
          <a:ext cx="3717256" cy="247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30" y="348154"/>
            <a:ext cx="4397881" cy="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</a:t>
            </a:r>
            <a:r>
              <a:rPr lang="en-US" b="1" dirty="0" smtClean="0">
                <a:solidFill>
                  <a:srgbClr val="0070C0"/>
                </a:solidFill>
              </a:rPr>
              <a:t>wire</a:t>
            </a:r>
            <a:r>
              <a:rPr lang="en-US" dirty="0" smtClean="0"/>
              <a:t> is a </a:t>
            </a:r>
            <a:r>
              <a:rPr lang="en-US" b="1" dirty="0" smtClean="0">
                <a:solidFill>
                  <a:srgbClr val="0070C0"/>
                </a:solidFill>
              </a:rPr>
              <a:t>vertex</a:t>
            </a:r>
          </a:p>
          <a:p>
            <a:r>
              <a:rPr lang="en-US" dirty="0" smtClean="0"/>
              <a:t>Every </a:t>
            </a:r>
            <a:r>
              <a:rPr lang="en-US" b="1" dirty="0" smtClean="0">
                <a:solidFill>
                  <a:srgbClr val="0070C0"/>
                </a:solidFill>
              </a:rPr>
              <a:t>switch</a:t>
            </a:r>
            <a:r>
              <a:rPr lang="en-US" dirty="0" smtClean="0"/>
              <a:t> (=intersection) is an </a:t>
            </a:r>
            <a:r>
              <a:rPr lang="en-US" b="1" dirty="0" smtClean="0">
                <a:solidFill>
                  <a:srgbClr val="0070C0"/>
                </a:solidFill>
              </a:rPr>
              <a:t>edge</a:t>
            </a:r>
          </a:p>
          <a:p>
            <a:r>
              <a:rPr lang="en-US" dirty="0" smtClean="0"/>
              <a:t>Network structure is represented with an adjacency matrix </a:t>
            </a:r>
          </a:p>
          <a:p>
            <a:pPr lvl="1"/>
            <a:r>
              <a:rPr lang="en-US" dirty="0" smtClean="0"/>
              <a:t>Graph is connected, undirected</a:t>
            </a:r>
            <a:r>
              <a:rPr lang="en-US" dirty="0"/>
              <a:t> </a:t>
            </a:r>
            <a:r>
              <a:rPr lang="en-US" dirty="0" smtClean="0"/>
              <a:t>and unweighted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47215955"/>
              </p:ext>
            </p:extLst>
          </p:nvPr>
        </p:nvGraphicFramePr>
        <p:xfrm>
          <a:off x="8336224" y="-819472"/>
          <a:ext cx="3717256" cy="247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2754723347"/>
                  </p:ext>
                </p:extLst>
              </p:nvPr>
            </p:nvGraphicFramePr>
            <p:xfrm>
              <a:off x="8853661" y="764704"/>
              <a:ext cx="2682382" cy="12910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Choice>
        <mc:Fallback xmlns="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2754723347"/>
                  </p:ext>
                </p:extLst>
              </p:nvPr>
            </p:nvGraphicFramePr>
            <p:xfrm>
              <a:off x="8853661" y="764704"/>
              <a:ext cx="2682382" cy="12910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Fallback>
      </mc:AlternateContent>
      <p:grpSp>
        <p:nvGrpSpPr>
          <p:cNvPr id="45" name="Group 44"/>
          <p:cNvGrpSpPr/>
          <p:nvPr/>
        </p:nvGrpSpPr>
        <p:grpSpPr>
          <a:xfrm>
            <a:off x="854607" y="4571836"/>
            <a:ext cx="2850683" cy="1953508"/>
            <a:chOff x="148973" y="4499828"/>
            <a:chExt cx="2850683" cy="1953508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65722" y="4955665"/>
              <a:ext cx="2232248" cy="130780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20490" y="5171689"/>
              <a:ext cx="1801416" cy="86409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25762" y="4820728"/>
              <a:ext cx="1872208" cy="855017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969778" y="4820728"/>
              <a:ext cx="612068" cy="350961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697970" y="56002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1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21906" y="60357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2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973" y="60840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3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50190" y="44998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4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109933"/>
              </p:ext>
            </p:extLst>
          </p:nvPr>
        </p:nvGraphicFramePr>
        <p:xfrm>
          <a:off x="9312304" y="4724359"/>
          <a:ext cx="1862830" cy="1678170"/>
        </p:xfrm>
        <a:graphic>
          <a:graphicData uri="http://schemas.openxmlformats.org/drawingml/2006/table">
            <a:tbl>
              <a:tblPr firstRow="1" firstCol="1">
                <a:tableStyleId>{7DF18680-E054-41AD-8BC1-D1AEF772440D}</a:tableStyleId>
              </a:tblPr>
              <a:tblGrid>
                <a:gridCol w="372566"/>
                <a:gridCol w="372566"/>
                <a:gridCol w="372566"/>
                <a:gridCol w="372566"/>
                <a:gridCol w="372566"/>
              </a:tblGrid>
              <a:tr h="13482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/>
                    </a:p>
                  </a:txBody>
                  <a:tcPr marL="73505" marR="73505" marT="36753" marB="36753" anchor="ctr"/>
                </a:tc>
              </a:tr>
              <a:tr h="1348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73505" marR="73505" marT="36753" marB="36753" anchor="ctr"/>
                </a:tc>
              </a:tr>
              <a:tr h="2981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</a:tr>
              <a:tr h="2981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</a:tr>
              <a:tr h="29810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1</a:t>
                      </a:r>
                      <a:endParaRPr lang="en-US" sz="1800" b="1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L="73505" marR="73505" marT="36753" marB="36753" anchor="ctr"/>
                </a:tc>
              </a:tr>
            </a:tbl>
          </a:graphicData>
        </a:graphic>
      </p:graphicFrame>
      <p:cxnSp>
        <p:nvCxnSpPr>
          <p:cNvPr id="49" name="Straight Connector 48"/>
          <p:cNvCxnSpPr/>
          <p:nvPr/>
        </p:nvCxnSpPr>
        <p:spPr>
          <a:xfrm>
            <a:off x="942773" y="4426240"/>
            <a:ext cx="1069784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75954" y="4016634"/>
            <a:ext cx="0" cy="24425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307435" y="4005064"/>
            <a:ext cx="0" cy="24425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/>
          <p:cNvSpPr/>
          <p:nvPr/>
        </p:nvSpPr>
        <p:spPr>
          <a:xfrm>
            <a:off x="3663886" y="5238914"/>
            <a:ext cx="1224136" cy="28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7695367" y="5237307"/>
            <a:ext cx="1224136" cy="289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115166" y="4079350"/>
            <a:ext cx="233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switch </a:t>
            </a:r>
            <a:r>
              <a:rPr lang="en-US" dirty="0"/>
              <a:t>n</a:t>
            </a:r>
            <a:r>
              <a:rPr lang="en-US" dirty="0" smtClean="0"/>
              <a:t>etwork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5205358" y="4079350"/>
            <a:ext cx="2173894" cy="2385556"/>
            <a:chOff x="5334183" y="4007342"/>
            <a:chExt cx="2173894" cy="2385556"/>
          </a:xfrm>
        </p:grpSpPr>
        <p:grpSp>
          <p:nvGrpSpPr>
            <p:cNvPr id="43" name="Group 42"/>
            <p:cNvGrpSpPr/>
            <p:nvPr/>
          </p:nvGrpSpPr>
          <p:grpSpPr>
            <a:xfrm>
              <a:off x="5334183" y="4589974"/>
              <a:ext cx="2173894" cy="1802924"/>
              <a:chOff x="3994114" y="4938444"/>
              <a:chExt cx="2173894" cy="1802924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706574" y="5016452"/>
                <a:ext cx="175480" cy="175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273788" y="6461143"/>
                <a:ext cx="175480" cy="175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706574" y="6461143"/>
                <a:ext cx="175480" cy="175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272536" y="5016452"/>
                <a:ext cx="175480" cy="1754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994114" y="49384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1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994114" y="637203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2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866322" y="636632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3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866322" y="493844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4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36" name="Straight Connector 35"/>
              <p:cNvCxnSpPr>
                <a:stCxn id="27" idx="5"/>
                <a:endCxn id="26" idx="1"/>
              </p:cNvCxnSpPr>
              <p:nvPr/>
            </p:nvCxnSpPr>
            <p:spPr>
              <a:xfrm>
                <a:off x="4422318" y="5166234"/>
                <a:ext cx="1309954" cy="1320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27" idx="6"/>
                <a:endCxn id="23" idx="2"/>
              </p:cNvCxnSpPr>
              <p:nvPr/>
            </p:nvCxnSpPr>
            <p:spPr>
              <a:xfrm>
                <a:off x="4448016" y="5104192"/>
                <a:ext cx="125855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25" idx="6"/>
                <a:endCxn id="26" idx="2"/>
              </p:cNvCxnSpPr>
              <p:nvPr/>
            </p:nvCxnSpPr>
            <p:spPr>
              <a:xfrm>
                <a:off x="4449268" y="6548883"/>
                <a:ext cx="125730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5523705" y="4007342"/>
              <a:ext cx="1794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Equivalent graph</a:t>
              </a:r>
              <a:endParaRPr lang="en-US" dirty="0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8975647" y="4079350"/>
            <a:ext cx="253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Graph’s adjacency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  <p:bldP spid="46" grpId="0" animBg="1"/>
      <p:bldP spid="47" grpId="0" animBg="1"/>
      <p:bldP spid="54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Kirchhoff’s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256226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network is connected to a voltage source and a “tester” resistor: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>
                    <a:solidFill>
                      <a:srgbClr val="0070C0"/>
                    </a:solidFill>
                  </a:rPr>
                  <a:t> unknowns </a:t>
                </a:r>
                <a:r>
                  <a:rPr lang="en-US" dirty="0">
                    <a:solidFill>
                      <a:schemeClr val="tx1"/>
                    </a:solidFill>
                  </a:rPr>
                  <a:t>are voltage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drops </a:t>
                </a:r>
                <a:r>
                  <a:rPr lang="en-US" dirty="0">
                    <a:solidFill>
                      <a:schemeClr val="tx1"/>
                    </a:solidFill>
                  </a:rPr>
                  <a:t>across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the switches and the “tester”</a:t>
                </a:r>
              </a:p>
              <a:p>
                <a:r>
                  <a:rPr lang="en-US" dirty="0" smtClean="0"/>
                  <a:t>Kirchhoff’s Current Law (KCL), that expresses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charge conservation, yields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/>
                  <a:t>linearly independent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equations</a:t>
                </a:r>
              </a:p>
              <a:p>
                <a:pPr lvl="1"/>
                <a:r>
                  <a:rPr lang="en-US" dirty="0" smtClean="0"/>
                  <a:t>Equations are easy to extract, but</a:t>
                </a:r>
              </a:p>
              <a:p>
                <a:pPr lvl="1"/>
                <a:r>
                  <a:rPr lang="en-US" b="1" dirty="0" smtClean="0">
                    <a:solidFill>
                      <a:srgbClr val="0070C0"/>
                    </a:solidFill>
                  </a:rPr>
                  <a:t>Coefficients are time-dependent </a:t>
                </a:r>
                <a:r>
                  <a:rPr lang="en-US" dirty="0" smtClean="0"/>
                  <a:t>(conductance values of atomic switches)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256226" cy="5032375"/>
              </a:xfrm>
              <a:blipFill rotWithShape="0">
                <a:blip r:embed="rId2"/>
                <a:stretch>
                  <a:fillRect l="-1513" t="-1937" r="-1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47215955"/>
              </p:ext>
            </p:extLst>
          </p:nvPr>
        </p:nvGraphicFramePr>
        <p:xfrm>
          <a:off x="8336224" y="-819472"/>
          <a:ext cx="3717256" cy="247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3622188243"/>
                  </p:ext>
                </p:extLst>
              </p:nvPr>
            </p:nvGraphicFramePr>
            <p:xfrm>
              <a:off x="8853661" y="764704"/>
              <a:ext cx="2682382" cy="12910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 xmlns="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3622188243"/>
                  </p:ext>
                </p:extLst>
              </p:nvPr>
            </p:nvGraphicFramePr>
            <p:xfrm>
              <a:off x="8853661" y="764704"/>
              <a:ext cx="2682382" cy="12910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mc:Fallback>
      </mc:AlternateContent>
      <p:grpSp>
        <p:nvGrpSpPr>
          <p:cNvPr id="1032" name="Group 1031"/>
          <p:cNvGrpSpPr/>
          <p:nvPr/>
        </p:nvGrpSpPr>
        <p:grpSpPr>
          <a:xfrm>
            <a:off x="8832304" y="2752234"/>
            <a:ext cx="2765905" cy="2837006"/>
            <a:chOff x="7833746" y="3616330"/>
            <a:chExt cx="2765905" cy="2837006"/>
          </a:xfrm>
        </p:grpSpPr>
        <p:cxnSp>
          <p:nvCxnSpPr>
            <p:cNvPr id="57" name="Elbow Connector 56"/>
            <p:cNvCxnSpPr/>
            <p:nvPr/>
          </p:nvCxnSpPr>
          <p:spPr>
            <a:xfrm rot="10800000">
              <a:off x="9768408" y="4427064"/>
              <a:ext cx="288032" cy="821887"/>
            </a:xfrm>
            <a:prstGeom prst="bentConnector4">
              <a:avLst>
                <a:gd name="adj1" fmla="val -79366"/>
                <a:gd name="adj2" fmla="val 10001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9062564" y="4427063"/>
              <a:ext cx="18002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4" name="Group 1023"/>
            <p:cNvGrpSpPr/>
            <p:nvPr/>
          </p:nvGrpSpPr>
          <p:grpSpPr>
            <a:xfrm>
              <a:off x="8472264" y="4797152"/>
              <a:ext cx="1584176" cy="905656"/>
              <a:chOff x="8472264" y="4797152"/>
              <a:chExt cx="1584176" cy="90565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8616280" y="4797152"/>
                <a:ext cx="1296144" cy="9056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Atomic Switch Network</a:t>
                </a:r>
                <a:endParaRPr lang="en-US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8472264" y="5141968"/>
                <a:ext cx="1584176" cy="216024"/>
                <a:chOff x="8472264" y="5157192"/>
                <a:chExt cx="1584176" cy="216024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8472264" y="5157192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9840416" y="5157192"/>
                  <a:ext cx="216024" cy="21602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20" name="Elbow Connector 19"/>
            <p:cNvCxnSpPr>
              <a:stCxn id="7" idx="2"/>
              <a:endCxn id="1028" idx="1"/>
            </p:cNvCxnSpPr>
            <p:nvPr/>
          </p:nvCxnSpPr>
          <p:spPr>
            <a:xfrm rot="10800000" flipH="1">
              <a:off x="8472264" y="4429588"/>
              <a:ext cx="144016" cy="820392"/>
            </a:xfrm>
            <a:prstGeom prst="bentConnector3">
              <a:avLst>
                <a:gd name="adj1" fmla="val -15873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resistor symbol - US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8348" y="4226112"/>
              <a:ext cx="612068" cy="408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תוצאת תמונה עבור ‪signal generator symbol‬‏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6280" y="4278048"/>
              <a:ext cx="464046" cy="303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9672409" y="3616330"/>
              <a:ext cx="9272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“tester“</a:t>
              </a:r>
              <a:br>
                <a:rPr lang="en-US" dirty="0" smtClean="0"/>
              </a:br>
              <a:r>
                <a:rPr lang="en-US" dirty="0" smtClean="0"/>
                <a:t>resistor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833746" y="3616331"/>
              <a:ext cx="1004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</a:t>
              </a:r>
              <a:r>
                <a:rPr lang="en-US" dirty="0" smtClean="0"/>
                <a:t>xternal </a:t>
              </a:r>
              <a:br>
                <a:rPr lang="en-US" dirty="0" smtClean="0"/>
              </a:br>
              <a:r>
                <a:rPr lang="en-US" dirty="0" smtClean="0"/>
                <a:t>voltage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778706" y="6084004"/>
              <a:ext cx="971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contacts</a:t>
              </a:r>
              <a:endParaRPr lang="en-US" dirty="0"/>
            </a:p>
          </p:txBody>
        </p:sp>
        <p:cxnSp>
          <p:nvCxnSpPr>
            <p:cNvPr id="59" name="Straight Arrow Connector 58"/>
            <p:cNvCxnSpPr>
              <a:stCxn id="61" idx="0"/>
              <a:endCxn id="7" idx="5"/>
            </p:cNvCxnSpPr>
            <p:nvPr/>
          </p:nvCxnSpPr>
          <p:spPr>
            <a:xfrm flipH="1" flipV="1">
              <a:off x="8656652" y="5326356"/>
              <a:ext cx="607700" cy="7576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61" idx="0"/>
              <a:endCxn id="39" idx="3"/>
            </p:cNvCxnSpPr>
            <p:nvPr/>
          </p:nvCxnSpPr>
          <p:spPr>
            <a:xfrm flipV="1">
              <a:off x="9264352" y="5326356"/>
              <a:ext cx="607700" cy="7576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/>
            <p:cNvCxnSpPr>
              <a:stCxn id="60" idx="2"/>
            </p:cNvCxnSpPr>
            <p:nvPr/>
          </p:nvCxnSpPr>
          <p:spPr>
            <a:xfrm>
              <a:off x="8336224" y="4262662"/>
              <a:ext cx="352064" cy="102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9776384" y="4262662"/>
              <a:ext cx="352064" cy="1024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08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Kirchhoff’s </a:t>
            </a:r>
            <a:r>
              <a:rPr lang="en-US" dirty="0" smtClean="0"/>
              <a:t>Equations 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773048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Kirchhoff’s Voltage Law (KVL), that expresses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energy conservation, should yield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dirty="0" smtClean="0"/>
                  <a:t>linearly independent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equations</a:t>
                </a:r>
              </a:p>
              <a:p>
                <a:r>
                  <a:rPr lang="en-US" dirty="0" smtClean="0"/>
                  <a:t>But every cycle yields an equation, and usually 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𝐜𝐲𝐜𝐥𝐞𝐬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𝓞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r>
                  <a:rPr lang="en-US" dirty="0" smtClean="0"/>
                  <a:t>. Huge redundancy!</a:t>
                </a:r>
              </a:p>
              <a:p>
                <a:r>
                  <a:rPr lang="en-US" dirty="0" smtClean="0"/>
                  <a:t>Solution -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Eulerean subgraphs form a vector space:</a:t>
                </a:r>
              </a:p>
              <a:p>
                <a:pPr lvl="1"/>
                <a:r>
                  <a:rPr lang="en-US" i="1" dirty="0" smtClean="0"/>
                  <a:t>(over 2-element field = symmetric difference as addition)</a:t>
                </a:r>
              </a:p>
              <a:p>
                <a:pPr lvl="1"/>
                <a:r>
                  <a:rPr lang="en-US" dirty="0" smtClean="0"/>
                  <a:t>The cycle space is spanned by a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cycle basis,</a:t>
                </a:r>
                <a:r>
                  <a:rPr lang="en-US" dirty="0" smtClean="0"/>
                  <a:t> which can be found in polynomial time</a:t>
                </a:r>
              </a:p>
              <a:p>
                <a:pPr lvl="1"/>
                <a:r>
                  <a:rPr lang="en-US" dirty="0" smtClean="0"/>
                  <a:t>Coefficients are time-independent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773048" cy="5032375"/>
              </a:xfrm>
              <a:blipFill rotWithShape="0">
                <a:blip r:embed="rId3"/>
                <a:stretch>
                  <a:fillRect l="-141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47215955"/>
              </p:ext>
            </p:extLst>
          </p:nvPr>
        </p:nvGraphicFramePr>
        <p:xfrm>
          <a:off x="8336224" y="-819472"/>
          <a:ext cx="3717256" cy="247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2273621309"/>
                  </p:ext>
                </p:extLst>
              </p:nvPr>
            </p:nvGraphicFramePr>
            <p:xfrm>
              <a:off x="8853661" y="764704"/>
              <a:ext cx="2682382" cy="12910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 xmlns="">
          <p:graphicFrame>
            <p:nvGraphicFramePr>
              <p:cNvPr id="6" name="Diagram 5"/>
              <p:cNvGraphicFramePr/>
              <p:nvPr>
                <p:extLst>
                  <p:ext uri="{D42A27DB-BD31-4B8C-83A1-F6EECF244321}">
                    <p14:modId xmlns:p14="http://schemas.microsoft.com/office/powerpoint/2010/main" val="2273621309"/>
                  </p:ext>
                </p:extLst>
              </p:nvPr>
            </p:nvGraphicFramePr>
            <p:xfrm>
              <a:off x="8853661" y="764704"/>
              <a:ext cx="2682382" cy="12910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Fallback>
      </mc:AlternateContent>
      <p:grpSp>
        <p:nvGrpSpPr>
          <p:cNvPr id="94" name="Group 93"/>
          <p:cNvGrpSpPr/>
          <p:nvPr/>
        </p:nvGrpSpPr>
        <p:grpSpPr>
          <a:xfrm>
            <a:off x="9594253" y="2245548"/>
            <a:ext cx="1201199" cy="4492712"/>
            <a:chOff x="9258971" y="2245548"/>
            <a:chExt cx="1201199" cy="4492712"/>
          </a:xfrm>
        </p:grpSpPr>
        <p:grpSp>
          <p:nvGrpSpPr>
            <p:cNvPr id="73" name="Group 72"/>
            <p:cNvGrpSpPr/>
            <p:nvPr/>
          </p:nvGrpSpPr>
          <p:grpSpPr>
            <a:xfrm>
              <a:off x="9258971" y="5547336"/>
              <a:ext cx="1201199" cy="1190924"/>
              <a:chOff x="9258971" y="5547336"/>
              <a:chExt cx="1201199" cy="1190924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9258971" y="5547336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>
                <a:stCxn id="10" idx="6"/>
                <a:endCxn id="55" idx="2"/>
              </p:cNvCxnSpPr>
              <p:nvPr/>
            </p:nvCxnSpPr>
            <p:spPr>
              <a:xfrm>
                <a:off x="9404433" y="5620067"/>
                <a:ext cx="9007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0" idx="4"/>
                <a:endCxn id="51" idx="0"/>
              </p:cNvCxnSpPr>
              <p:nvPr/>
            </p:nvCxnSpPr>
            <p:spPr>
              <a:xfrm>
                <a:off x="9331702" y="5692798"/>
                <a:ext cx="0" cy="90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9258971" y="6592798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0305183" y="5547336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/>
              <p:cNvCxnSpPr>
                <a:stCxn id="55" idx="4"/>
              </p:cNvCxnSpPr>
              <p:nvPr/>
            </p:nvCxnSpPr>
            <p:spPr>
              <a:xfrm>
                <a:off x="10377914" y="5692798"/>
                <a:ext cx="0" cy="90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10314708" y="6592798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>
                <a:stCxn id="51" idx="6"/>
                <a:endCxn id="58" idx="2"/>
              </p:cNvCxnSpPr>
              <p:nvPr/>
            </p:nvCxnSpPr>
            <p:spPr>
              <a:xfrm>
                <a:off x="9404433" y="6665529"/>
                <a:ext cx="9102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9258971" y="3896442"/>
              <a:ext cx="1201199" cy="1190924"/>
              <a:chOff x="9258971" y="3809201"/>
              <a:chExt cx="1201199" cy="119092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9258971" y="3809201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" name="Straight Connector 76"/>
              <p:cNvCxnSpPr>
                <a:stCxn id="76" idx="6"/>
                <a:endCxn id="80" idx="2"/>
              </p:cNvCxnSpPr>
              <p:nvPr/>
            </p:nvCxnSpPr>
            <p:spPr>
              <a:xfrm>
                <a:off x="9404433" y="3881932"/>
                <a:ext cx="9007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>
              <a:xfrm>
                <a:off x="10305183" y="3809201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/>
              <p:cNvCxnSpPr>
                <a:stCxn id="80" idx="4"/>
              </p:cNvCxnSpPr>
              <p:nvPr/>
            </p:nvCxnSpPr>
            <p:spPr>
              <a:xfrm>
                <a:off x="10377914" y="3954663"/>
                <a:ext cx="0" cy="90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/>
              <p:cNvSpPr/>
              <p:nvPr/>
            </p:nvSpPr>
            <p:spPr>
              <a:xfrm>
                <a:off x="10314708" y="4854663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>
                <a:stCxn id="76" idx="5"/>
                <a:endCxn id="82" idx="1"/>
              </p:cNvCxnSpPr>
              <p:nvPr/>
            </p:nvCxnSpPr>
            <p:spPr>
              <a:xfrm>
                <a:off x="9383131" y="3933361"/>
                <a:ext cx="952879" cy="9426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9258971" y="2245548"/>
              <a:ext cx="1201199" cy="1190924"/>
              <a:chOff x="9258971" y="2245548"/>
              <a:chExt cx="1201199" cy="119092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9258971" y="2245548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/>
              <p:cNvCxnSpPr>
                <a:stCxn id="85" idx="4"/>
                <a:endCxn id="88" idx="0"/>
              </p:cNvCxnSpPr>
              <p:nvPr/>
            </p:nvCxnSpPr>
            <p:spPr>
              <a:xfrm>
                <a:off x="9331702" y="2391010"/>
                <a:ext cx="0" cy="90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9258971" y="3291010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314708" y="3291010"/>
                <a:ext cx="145462" cy="14546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/>
              <p:cNvCxnSpPr>
                <a:stCxn id="88" idx="6"/>
                <a:endCxn id="91" idx="2"/>
              </p:cNvCxnSpPr>
              <p:nvPr/>
            </p:nvCxnSpPr>
            <p:spPr>
              <a:xfrm>
                <a:off x="9404433" y="3363741"/>
                <a:ext cx="9102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85" idx="5"/>
                <a:endCxn id="91" idx="1"/>
              </p:cNvCxnSpPr>
              <p:nvPr/>
            </p:nvCxnSpPr>
            <p:spPr>
              <a:xfrm>
                <a:off x="9383131" y="2369708"/>
                <a:ext cx="952879" cy="9426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Plus 73"/>
            <p:cNvSpPr/>
            <p:nvPr/>
          </p:nvSpPr>
          <p:spPr>
            <a:xfrm>
              <a:off x="9607542" y="3436472"/>
              <a:ext cx="504056" cy="45997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Equal 74"/>
            <p:cNvSpPr/>
            <p:nvPr/>
          </p:nvSpPr>
          <p:spPr>
            <a:xfrm>
              <a:off x="9558351" y="5087366"/>
              <a:ext cx="602438" cy="459970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45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08723" y="1628800"/>
            <a:ext cx="2076891" cy="5112568"/>
            <a:chOff x="4908723" y="1628800"/>
            <a:chExt cx="2076891" cy="5112568"/>
          </a:xfrm>
        </p:grpSpPr>
        <p:sp>
          <p:nvSpPr>
            <p:cNvPr id="13" name="Rounded Rectangle 12"/>
            <p:cNvSpPr/>
            <p:nvPr/>
          </p:nvSpPr>
          <p:spPr>
            <a:xfrm>
              <a:off x="4908723" y="2436993"/>
              <a:ext cx="958786" cy="339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ounded Rectangle 14"/>
                <p:cNvSpPr/>
                <p:nvPr/>
              </p:nvSpPr>
              <p:spPr>
                <a:xfrm>
                  <a:off x="5083047" y="2611318"/>
                  <a:ext cx="610137" cy="2527705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sz="200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</m:oMath>
                    </m:oMathPara>
                  </a14:m>
                  <a:endParaRPr lang="en-US" sz="20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ounded 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047" y="2611318"/>
                  <a:ext cx="610137" cy="2527705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ounded Rectangle 15"/>
                <p:cNvSpPr/>
                <p:nvPr/>
              </p:nvSpPr>
              <p:spPr>
                <a:xfrm>
                  <a:off x="5083047" y="5226186"/>
                  <a:ext cx="610137" cy="435813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0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ounded 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047" y="5226186"/>
                  <a:ext cx="610137" cy="435813"/>
                </a:xfrm>
                <a:prstGeom prst="round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Left Brace 16"/>
            <p:cNvSpPr/>
            <p:nvPr/>
          </p:nvSpPr>
          <p:spPr>
            <a:xfrm rot="5400000">
              <a:off x="4952304" y="2336639"/>
              <a:ext cx="871624" cy="610137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013003" y="1628800"/>
                  <a:ext cx="662020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3003" y="1628800"/>
                  <a:ext cx="662020" cy="30528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257" r="-9174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Left Brace 18"/>
            <p:cNvSpPr/>
            <p:nvPr/>
          </p:nvSpPr>
          <p:spPr>
            <a:xfrm rot="16200000">
              <a:off x="5094915" y="5364915"/>
              <a:ext cx="586403" cy="610137"/>
            </a:xfrm>
            <a:prstGeom prst="leftBrace">
              <a:avLst>
                <a:gd name="adj1" fmla="val 13534"/>
                <a:gd name="adj2" fmla="val 5108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038850" y="6436084"/>
                  <a:ext cx="634608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850" y="6436084"/>
                  <a:ext cx="634608" cy="30528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615" r="-8654"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Left Brace 22"/>
            <p:cNvSpPr/>
            <p:nvPr/>
          </p:nvSpPr>
          <p:spPr>
            <a:xfrm flipH="1">
              <a:off x="5485819" y="2436995"/>
              <a:ext cx="784458" cy="3399332"/>
            </a:xfrm>
            <a:prstGeom prst="leftBrace">
              <a:avLst>
                <a:gd name="adj1" fmla="val 15381"/>
                <a:gd name="adj2" fmla="val 4757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 rot="16200000">
                  <a:off x="6251088" y="3946539"/>
                  <a:ext cx="1163767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0" dirty="0" smtClean="0"/>
                    <a:t>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)×</m:t>
                      </m:r>
                    </m:oMath>
                  </a14:m>
                  <a:r>
                    <a:rPr lang="en-US" sz="2000" dirty="0" smtClean="0"/>
                    <a:t>1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51088" y="3946539"/>
                  <a:ext cx="1163767" cy="30528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000" t="-13613" r="-50000" b="-130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134173" y="3197722"/>
                <a:ext cx="1189334" cy="1465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9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173" y="3197722"/>
                <a:ext cx="1189334" cy="146536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8630939" y="1628800"/>
            <a:ext cx="3268803" cy="5112568"/>
            <a:chOff x="8630939" y="1628800"/>
            <a:chExt cx="3268803" cy="5112568"/>
          </a:xfrm>
        </p:grpSpPr>
        <p:sp>
          <p:nvSpPr>
            <p:cNvPr id="26" name="Rounded Rectangle 25"/>
            <p:cNvSpPr/>
            <p:nvPr/>
          </p:nvSpPr>
          <p:spPr>
            <a:xfrm>
              <a:off x="9487557" y="2436993"/>
              <a:ext cx="1361557" cy="339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ounded Rectangle 26"/>
                <p:cNvSpPr/>
                <p:nvPr/>
              </p:nvSpPr>
              <p:spPr>
                <a:xfrm>
                  <a:off x="9661882" y="2611318"/>
                  <a:ext cx="1045948" cy="958787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ounded 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82" y="2611318"/>
                  <a:ext cx="1045948" cy="958787"/>
                </a:xfrm>
                <a:prstGeom prst="round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/>
                <p:cNvSpPr/>
                <p:nvPr/>
              </p:nvSpPr>
              <p:spPr>
                <a:xfrm>
                  <a:off x="9661882" y="5226186"/>
                  <a:ext cx="1045948" cy="43581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b="1" dirty="0" smtClean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ounded 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1882" y="5226186"/>
                  <a:ext cx="1045948" cy="435813"/>
                </a:xfrm>
                <a:prstGeom prst="roundRect">
                  <a:avLst/>
                </a:prstGeom>
                <a:blipFill rotWithShape="0"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Left Brace 28"/>
            <p:cNvSpPr/>
            <p:nvPr/>
          </p:nvSpPr>
          <p:spPr>
            <a:xfrm rot="5400000">
              <a:off x="9749044" y="2118734"/>
              <a:ext cx="871624" cy="1045948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679648" y="1628800"/>
                  <a:ext cx="886532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0" dirty="0" smtClean="0">
                      <a:ea typeface="Cambria Math" panose="02040503050406030204" pitchFamily="18" charset="0"/>
                    </a:rPr>
                    <a:t>(V-1)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9648" y="1628800"/>
                  <a:ext cx="886532" cy="30528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7931" t="-26000" r="-10345" b="-5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Left Brace 30"/>
            <p:cNvSpPr/>
            <p:nvPr/>
          </p:nvSpPr>
          <p:spPr>
            <a:xfrm rot="16200000">
              <a:off x="9891655" y="5147008"/>
              <a:ext cx="586403" cy="1045950"/>
            </a:xfrm>
            <a:prstGeom prst="leftBrace">
              <a:avLst>
                <a:gd name="adj1" fmla="val 13534"/>
                <a:gd name="adj2" fmla="val 5108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9834975" y="6436084"/>
                  <a:ext cx="634608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4975" y="6436084"/>
                  <a:ext cx="634608" cy="30528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8654" r="-9615" b="-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Left Brace 32"/>
            <p:cNvSpPr/>
            <p:nvPr/>
          </p:nvSpPr>
          <p:spPr>
            <a:xfrm flipH="1">
              <a:off x="10446343" y="2436995"/>
              <a:ext cx="784458" cy="3399332"/>
            </a:xfrm>
            <a:prstGeom prst="leftBrace">
              <a:avLst>
                <a:gd name="adj1" fmla="val 17107"/>
                <a:gd name="adj2" fmla="val 4757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 rot="16200000">
                  <a:off x="11165216" y="3946539"/>
                  <a:ext cx="1163767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0" dirty="0" smtClean="0"/>
                    <a:t>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)×</m:t>
                      </m:r>
                    </m:oMath>
                  </a14:m>
                  <a:r>
                    <a:rPr lang="en-US" sz="2000" dirty="0" smtClean="0"/>
                    <a:t>1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1165216" y="3946539"/>
                  <a:ext cx="1163767" cy="30528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6000" t="-13613" r="-50000" b="-130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ounded Rectangle 34"/>
                <p:cNvSpPr/>
                <p:nvPr/>
              </p:nvSpPr>
              <p:spPr>
                <a:xfrm>
                  <a:off x="9645362" y="3657266"/>
                  <a:ext cx="1045948" cy="148175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ounded 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5362" y="3657266"/>
                  <a:ext cx="1045948" cy="1481756"/>
                </a:xfrm>
                <a:prstGeom prst="round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Left Brace 35"/>
            <p:cNvSpPr/>
            <p:nvPr/>
          </p:nvSpPr>
          <p:spPr>
            <a:xfrm>
              <a:off x="9227301" y="3657266"/>
              <a:ext cx="783230" cy="1481756"/>
            </a:xfrm>
            <a:prstGeom prst="leftBrace">
              <a:avLst>
                <a:gd name="adj1" fmla="val 14742"/>
                <a:gd name="adj2" fmla="val 4757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 rot="16200000">
                  <a:off x="7966216" y="4205150"/>
                  <a:ext cx="1634730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0" dirty="0" smtClean="0"/>
                    <a:t>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)×</m:t>
                      </m:r>
                    </m:oMath>
                  </a14:m>
                  <a:r>
                    <a:rPr lang="en-US" sz="2000" dirty="0" smtClean="0"/>
                    <a:t>1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966216" y="4205150"/>
                  <a:ext cx="1634730" cy="305284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26000" t="-9701" r="-50000" b="-9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263353" y="1628800"/>
            <a:ext cx="4383882" cy="5112568"/>
            <a:chOff x="263353" y="1628800"/>
            <a:chExt cx="4383882" cy="51125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928988" y="1628800"/>
                  <a:ext cx="1913874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0" dirty="0" smtClean="0"/>
                    <a:t>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)×(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988" y="1628800"/>
                  <a:ext cx="1913874" cy="30528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7962" t="-26000" r="-6051" b="-5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ounded Rectangle 3"/>
            <p:cNvSpPr/>
            <p:nvPr/>
          </p:nvSpPr>
          <p:spPr>
            <a:xfrm>
              <a:off x="1247903" y="2436993"/>
              <a:ext cx="3399332" cy="33993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/>
                <p:cNvSpPr/>
                <p:nvPr/>
              </p:nvSpPr>
              <p:spPr>
                <a:xfrm>
                  <a:off x="1422228" y="2611318"/>
                  <a:ext cx="3050683" cy="958786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</a:rPr>
                    <a:t>KCL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b="1" dirty="0" smtClean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ounded 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228" y="2611318"/>
                  <a:ext cx="3050683" cy="958786"/>
                </a:xfrm>
                <a:prstGeom prst="round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ounded Rectangle 5"/>
            <p:cNvSpPr/>
            <p:nvPr/>
          </p:nvSpPr>
          <p:spPr>
            <a:xfrm>
              <a:off x="1422228" y="3657266"/>
              <a:ext cx="3050683" cy="2004734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KVL</a:t>
              </a:r>
            </a:p>
          </p:txBody>
        </p:sp>
        <p:sp>
          <p:nvSpPr>
            <p:cNvPr id="7" name="Left Brace 6"/>
            <p:cNvSpPr/>
            <p:nvPr/>
          </p:nvSpPr>
          <p:spPr>
            <a:xfrm>
              <a:off x="757969" y="2436995"/>
              <a:ext cx="1045948" cy="3399332"/>
            </a:xfrm>
            <a:prstGeom prst="leftBrace">
              <a:avLst>
                <a:gd name="adj1" fmla="val 39921"/>
                <a:gd name="adj2" fmla="val 4757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Left Brace 7"/>
            <p:cNvSpPr/>
            <p:nvPr/>
          </p:nvSpPr>
          <p:spPr>
            <a:xfrm rot="5400000">
              <a:off x="2511756" y="1099146"/>
              <a:ext cx="871624" cy="3050683"/>
            </a:xfrm>
            <a:prstGeom prst="leftBrace">
              <a:avLst>
                <a:gd name="adj1" fmla="val 12992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2365819" y="4141311"/>
              <a:ext cx="1163504" cy="3050684"/>
            </a:xfrm>
            <a:prstGeom prst="leftBrace">
              <a:avLst>
                <a:gd name="adj1" fmla="val 21762"/>
                <a:gd name="adj2" fmla="val 5108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681592" y="6436084"/>
                  <a:ext cx="2364039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0" dirty="0" smtClean="0"/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)×(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1592" y="6436084"/>
                  <a:ext cx="2364039" cy="305284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6701" t="-26000" r="-489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rot="16200000">
                  <a:off x="-541865" y="3891604"/>
                  <a:ext cx="1915719" cy="305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2000" b="0" dirty="0" smtClean="0"/>
                    <a:t>(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)×(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541865" y="3891604"/>
                  <a:ext cx="1915719" cy="305284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26000" t="-6032" r="-52000" b="-79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ounded Rectangle 39"/>
            <p:cNvSpPr/>
            <p:nvPr/>
          </p:nvSpPr>
          <p:spPr>
            <a:xfrm>
              <a:off x="1546159" y="5213307"/>
              <a:ext cx="2802820" cy="435813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chemeClr val="bg1">
                      <a:lumMod val="50000"/>
                    </a:schemeClr>
                  </a:solidFill>
                </a:rPr>
                <a:t>ext. source cycle</a:t>
              </a:r>
              <a:endParaRPr lang="en-US" sz="2000" b="1" i="1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Kirchhoff’s </a:t>
            </a:r>
            <a:r>
              <a:rPr lang="en-US" dirty="0" smtClean="0"/>
              <a:t>Equations </a:t>
            </a:r>
            <a:br>
              <a:rPr lang="en-US" dirty="0" smtClean="0"/>
            </a:br>
            <a:r>
              <a:rPr lang="en-US" dirty="0" smtClean="0"/>
              <a:t>(summary)</a:t>
            </a:r>
            <a:endParaRPr lang="en-US" dirty="0"/>
          </a:p>
        </p:txBody>
      </p: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1670478633"/>
              </p:ext>
            </p:extLst>
          </p:nvPr>
        </p:nvGraphicFramePr>
        <p:xfrm>
          <a:off x="10096364" y="764704"/>
          <a:ext cx="2435870" cy="11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995366240"/>
              </p:ext>
            </p:extLst>
          </p:nvPr>
        </p:nvGraphicFramePr>
        <p:xfrm>
          <a:off x="7968208" y="-819472"/>
          <a:ext cx="3717256" cy="247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95789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Dynamics of an </a:t>
            </a:r>
            <a:br>
              <a:rPr lang="en-US" dirty="0" smtClean="0"/>
            </a:br>
            <a:r>
              <a:rPr lang="en-US" dirty="0" smtClean="0"/>
              <a:t>individual atomic switch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8714184" cy="491574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Every switch has an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internal variable,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b="1" dirty="0" smtClean="0">
                    <a:solidFill>
                      <a:srgbClr val="0070C0"/>
                    </a:solidFill>
                  </a:rPr>
                  <a:t>,</a:t>
                </a:r>
                <a:r>
                  <a:rPr lang="en-US" dirty="0" smtClean="0"/>
                  <a:t> representing current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length of filament</a:t>
                </a:r>
              </a:p>
              <a:p>
                <a:endParaRPr lang="en-US" b="1" dirty="0" smtClean="0">
                  <a:solidFill>
                    <a:srgbClr val="0070C0"/>
                  </a:solidFill>
                </a:endParaRPr>
              </a:p>
              <a:p>
                <a:r>
                  <a:rPr lang="en-US" dirty="0" smtClean="0"/>
                  <a:t>Switch </a:t>
                </a:r>
                <a:r>
                  <a:rPr lang="en-US" dirty="0"/>
                  <a:t>is </a:t>
                </a:r>
                <a:r>
                  <a:rPr lang="en-US" b="1" dirty="0">
                    <a:solidFill>
                      <a:srgbClr val="0070C0"/>
                    </a:solidFill>
                  </a:rPr>
                  <a:t>ON </a:t>
                </a:r>
                <a:r>
                  <a:rPr lang="en-US" b="1" dirty="0" err="1">
                    <a:solidFill>
                      <a:srgbClr val="0070C0"/>
                    </a:solidFill>
                  </a:rPr>
                  <a:t>iff</a:t>
                </a:r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d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𝐎𝐍</m:t>
                        </m:r>
                      </m:sub>
                    </m:sSub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𝐎𝐅𝐅</m:t>
                        </m:r>
                      </m:sub>
                    </m:sSub>
                  </m:oMath>
                </a14:m>
                <a:endParaRPr lang="en-US" b="1" dirty="0" smtClean="0">
                  <a:solidFill>
                    <a:srgbClr val="0070C0"/>
                  </a:solidFill>
                </a:endParaRPr>
              </a:p>
              <a:p>
                <a:endParaRPr lang="en-US" b="1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Qualitative model </a:t>
                </a:r>
                <a:r>
                  <a:rPr lang="en-US" dirty="0" smtClean="0"/>
                  <a:t>for</a:t>
                </a:r>
                <a:br>
                  <a:rPr lang="en-US" dirty="0" smtClean="0"/>
                </a:br>
                <a:r>
                  <a:rPr lang="en-US" dirty="0" smtClean="0"/>
                  <a:t>filament dynamics: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8714184" cy="4915743"/>
              </a:xfrm>
              <a:blipFill rotWithShape="0">
                <a:blip r:embed="rId2"/>
                <a:stretch>
                  <a:fillRect l="-1260"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3294942787"/>
              </p:ext>
            </p:extLst>
          </p:nvPr>
        </p:nvGraphicFramePr>
        <p:xfrm>
          <a:off x="10108766" y="764704"/>
          <a:ext cx="2435870" cy="11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2350581973"/>
              </p:ext>
            </p:extLst>
          </p:nvPr>
        </p:nvGraphicFramePr>
        <p:xfrm>
          <a:off x="7968208" y="-819472"/>
          <a:ext cx="3717256" cy="247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5087071" y="2708920"/>
            <a:ext cx="6265513" cy="3702196"/>
            <a:chOff x="6456040" y="2574566"/>
            <a:chExt cx="5040560" cy="2978390"/>
          </a:xfrm>
        </p:grpSpPr>
        <p:sp>
          <p:nvSpPr>
            <p:cNvPr id="21" name="Rounded Rectangle 20"/>
            <p:cNvSpPr/>
            <p:nvPr/>
          </p:nvSpPr>
          <p:spPr>
            <a:xfrm>
              <a:off x="6456040" y="2574567"/>
              <a:ext cx="1927725" cy="9168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Voltage</a:t>
              </a:r>
              <a:endParaRPr lang="en-US" sz="2000" dirty="0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8514974" y="2791045"/>
              <a:ext cx="613145" cy="4838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9255416" y="2574566"/>
              <a:ext cx="2241184" cy="9168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Filament </a:t>
              </a:r>
              <a:br>
                <a:rPr lang="en-US" sz="2000" dirty="0" smtClean="0"/>
              </a:br>
              <a:r>
                <a:rPr lang="en-US" sz="2000" dirty="0" smtClean="0"/>
                <a:t>forming</a:t>
              </a:r>
              <a:endParaRPr lang="en-US" sz="2000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459428" y="3600107"/>
              <a:ext cx="1924337" cy="91684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No </a:t>
              </a:r>
              <a:br>
                <a:rPr lang="en-US" sz="2000" dirty="0" smtClean="0"/>
              </a:br>
              <a:r>
                <a:rPr lang="en-US" sz="2000" dirty="0" smtClean="0"/>
                <a:t>voltage</a:t>
              </a:r>
              <a:endParaRPr lang="en-US" sz="2000" dirty="0"/>
            </a:p>
          </p:txBody>
        </p:sp>
        <p:sp>
          <p:nvSpPr>
            <p:cNvPr id="45" name="Right Arrow 44"/>
            <p:cNvSpPr/>
            <p:nvPr/>
          </p:nvSpPr>
          <p:spPr>
            <a:xfrm rot="2028922">
              <a:off x="8514974" y="3990733"/>
              <a:ext cx="613145" cy="4838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9255416" y="4077072"/>
              <a:ext cx="2241184" cy="91684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Filament dissolving</a:t>
              </a:r>
              <a:endParaRPr lang="en-US" sz="2000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456822" y="4636108"/>
              <a:ext cx="1950035" cy="91684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Opposite voltage</a:t>
              </a:r>
              <a:endParaRPr lang="en-US" sz="2000" dirty="0"/>
            </a:p>
          </p:txBody>
        </p:sp>
        <p:sp>
          <p:nvSpPr>
            <p:cNvPr id="50" name="Right Arrow 49"/>
            <p:cNvSpPr/>
            <p:nvPr/>
          </p:nvSpPr>
          <p:spPr>
            <a:xfrm rot="19571078" flipV="1">
              <a:off x="8514975" y="4710813"/>
              <a:ext cx="613145" cy="48389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18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Dynamics of an </a:t>
            </a:r>
            <a:br>
              <a:rPr lang="en-US" dirty="0" smtClean="0"/>
            </a:br>
            <a:r>
              <a:rPr lang="en-US" dirty="0" smtClean="0"/>
              <a:t>individual atomic switch (cont.)</a:t>
            </a:r>
            <a:endParaRPr lang="en-US" dirty="0"/>
          </a:p>
        </p:txBody>
      </p:sp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3294942787"/>
              </p:ext>
            </p:extLst>
          </p:nvPr>
        </p:nvGraphicFramePr>
        <p:xfrm>
          <a:off x="10108766" y="764704"/>
          <a:ext cx="2435870" cy="1122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2350581973"/>
              </p:ext>
            </p:extLst>
          </p:nvPr>
        </p:nvGraphicFramePr>
        <p:xfrm>
          <a:off x="7968208" y="-819472"/>
          <a:ext cx="3717256" cy="2478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162" y="2060848"/>
            <a:ext cx="11877675" cy="26955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57162" y="4904531"/>
                <a:ext cx="3058518" cy="1476797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When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 smtClean="0"/>
                  <a:t> goes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2" y="4904531"/>
                <a:ext cx="3058518" cy="1476797"/>
              </a:xfrm>
              <a:prstGeom prst="round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5187" y="4904531"/>
            <a:ext cx="8629650" cy="14767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147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Neuromorphic Devices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8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r="2216"/>
          <a:stretch/>
        </p:blipFill>
        <p:spPr>
          <a:xfrm>
            <a:off x="4597759" y="0"/>
            <a:ext cx="7598535" cy="687348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1516" y="1661374"/>
            <a:ext cx="9247030" cy="5173476"/>
            <a:chOff x="0" y="1700011"/>
            <a:chExt cx="9247030" cy="5173476"/>
          </a:xfrm>
        </p:grpSpPr>
        <p:sp>
          <p:nvSpPr>
            <p:cNvPr id="7" name="Rectangle 6"/>
            <p:cNvSpPr/>
            <p:nvPr/>
          </p:nvSpPr>
          <p:spPr>
            <a:xfrm>
              <a:off x="6117464" y="1700011"/>
              <a:ext cx="3129566" cy="173864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91271"/>
              <a:ext cx="7461711" cy="3766729"/>
            </a:xfrm>
            <a:prstGeom prst="rect">
              <a:avLst/>
            </a:prstGeom>
            <a:ln w="57150">
              <a:solidFill>
                <a:srgbClr val="FF0000"/>
              </a:solidFill>
              <a:prstDash val="solid"/>
            </a:ln>
          </p:spPr>
        </p:pic>
        <p:cxnSp>
          <p:nvCxnSpPr>
            <p:cNvPr id="12" name="Straight Connector 11"/>
            <p:cNvCxnSpPr/>
            <p:nvPr/>
          </p:nvCxnSpPr>
          <p:spPr>
            <a:xfrm flipH="1">
              <a:off x="7461712" y="3467977"/>
              <a:ext cx="1785318" cy="340551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0" y="1700011"/>
              <a:ext cx="6117464" cy="13619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7461712" y="1700011"/>
              <a:ext cx="1785318" cy="136194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38848" y="-531440"/>
            <a:ext cx="3932237" cy="1600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Static Solution</a:t>
            </a:r>
            <a:endParaRPr lang="en-US" sz="4400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38848" y="1065312"/>
            <a:ext cx="3984944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</a:rPr>
              <a:t>Voltage</a:t>
            </a:r>
            <a:r>
              <a:rPr lang="en-US" sz="2400" dirty="0" smtClean="0"/>
              <a:t> distribution, </a:t>
            </a:r>
            <a:r>
              <a:rPr lang="en-US" sz="2400" b="1" dirty="0" smtClean="0">
                <a:solidFill>
                  <a:srgbClr val="0070C0"/>
                </a:solidFill>
              </a:rPr>
              <a:t>current</a:t>
            </a:r>
            <a:r>
              <a:rPr lang="en-US" sz="2400" dirty="0" smtClean="0"/>
              <a:t> paths, and </a:t>
            </a:r>
            <a:r>
              <a:rPr lang="en-US" sz="2400" b="1" dirty="0" smtClean="0">
                <a:solidFill>
                  <a:srgbClr val="0070C0"/>
                </a:solidFill>
              </a:rPr>
              <a:t>dissipation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can all be studied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87" y="459951"/>
            <a:ext cx="4024497" cy="4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70203" y="1057571"/>
            <a:ext cx="4097605" cy="58004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When the state of a switch changes, it affects the </a:t>
            </a:r>
            <a:br>
              <a:rPr lang="en-US" sz="2400" dirty="0" smtClean="0"/>
            </a:br>
            <a:r>
              <a:rPr lang="en-US" sz="2400" dirty="0" smtClean="0"/>
              <a:t>overall conductance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Switches turn ON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Switches are ON</a:t>
            </a:r>
          </a:p>
          <a:p>
            <a:pPr marL="1371600" lvl="2" indent="-457200">
              <a:buAutoNum type="alphaLcPeriod"/>
            </a:pPr>
            <a:r>
              <a:rPr lang="en-US" sz="2200" b="1" dirty="0" smtClean="0">
                <a:solidFill>
                  <a:srgbClr val="0070C0"/>
                </a:solidFill>
              </a:rPr>
              <a:t>Bias is turned off, filaments are </a:t>
            </a:r>
            <a:br>
              <a:rPr lang="en-US" sz="2200" b="1" dirty="0" smtClean="0">
                <a:solidFill>
                  <a:srgbClr val="0070C0"/>
                </a:solidFill>
              </a:rPr>
            </a:br>
            <a:r>
              <a:rPr lang="en-US" sz="2200" b="1" dirty="0" smtClean="0">
                <a:solidFill>
                  <a:srgbClr val="0070C0"/>
                </a:solidFill>
              </a:rPr>
              <a:t>getting weak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Switches turn OFF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 smtClean="0">
                <a:solidFill>
                  <a:srgbClr val="0070C0"/>
                </a:solidFill>
              </a:rPr>
              <a:t>Switches are OFF</a:t>
            </a:r>
            <a:endParaRPr lang="en-US" sz="26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Bigger changes stem from </a:t>
            </a:r>
            <a:r>
              <a:rPr lang="en-US" sz="2600" b="1" dirty="0" smtClean="0">
                <a:solidFill>
                  <a:srgbClr val="0070C0"/>
                </a:solidFill>
              </a:rPr>
              <a:t>collective </a:t>
            </a:r>
            <a:br>
              <a:rPr lang="en-US" sz="2600" b="1" dirty="0" smtClean="0">
                <a:solidFill>
                  <a:srgbClr val="0070C0"/>
                </a:solidFill>
              </a:rPr>
            </a:br>
            <a:r>
              <a:rPr lang="en-US" sz="2600" b="1" dirty="0" smtClean="0">
                <a:solidFill>
                  <a:srgbClr val="0070C0"/>
                </a:solidFill>
              </a:rPr>
              <a:t>switching </a:t>
            </a:r>
            <a:r>
              <a:rPr lang="en-US" sz="2600" dirty="0" smtClean="0"/>
              <a:t>of more switches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92" y="74684"/>
            <a:ext cx="8186808" cy="6708633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70203" y="-53144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Dynamics</a:t>
            </a:r>
            <a:endParaRPr lang="en-US" sz="4400" dirty="0"/>
          </a:p>
        </p:txBody>
      </p:sp>
      <p:grpSp>
        <p:nvGrpSpPr>
          <p:cNvPr id="4" name="Group 3"/>
          <p:cNvGrpSpPr/>
          <p:nvPr/>
        </p:nvGrpSpPr>
        <p:grpSpPr>
          <a:xfrm>
            <a:off x="4583829" y="468832"/>
            <a:ext cx="6840763" cy="1737484"/>
            <a:chOff x="4583829" y="404664"/>
            <a:chExt cx="6840763" cy="1737484"/>
          </a:xfrm>
        </p:grpSpPr>
        <p:sp>
          <p:nvSpPr>
            <p:cNvPr id="5" name="Left Brace 4"/>
            <p:cNvSpPr/>
            <p:nvPr/>
          </p:nvSpPr>
          <p:spPr>
            <a:xfrm rot="5400000">
              <a:off x="5591961" y="-92587"/>
              <a:ext cx="360000" cy="2376263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e 6"/>
            <p:cNvSpPr/>
            <p:nvPr/>
          </p:nvSpPr>
          <p:spPr>
            <a:xfrm rot="5400000">
              <a:off x="7792935" y="82702"/>
              <a:ext cx="350541" cy="2016225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/>
            <p:cNvSpPr/>
            <p:nvPr/>
          </p:nvSpPr>
          <p:spPr>
            <a:xfrm rot="5400000" flipH="1" flipV="1">
              <a:off x="8360875" y="1082690"/>
              <a:ext cx="357365" cy="873522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/>
            <p:cNvSpPr/>
            <p:nvPr/>
          </p:nvSpPr>
          <p:spPr>
            <a:xfrm rot="5400000">
              <a:off x="9516400" y="375464"/>
              <a:ext cx="360000" cy="1440160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21118" y="4046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1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17362" y="4046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545557" y="4046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28248" y="177281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2a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15" name="Left Brace 14"/>
            <p:cNvSpPr/>
            <p:nvPr/>
          </p:nvSpPr>
          <p:spPr>
            <a:xfrm rot="5400000">
              <a:off x="10740536" y="591488"/>
              <a:ext cx="360000" cy="1008112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769693" y="4046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4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83829" y="468832"/>
            <a:ext cx="6840763" cy="5733815"/>
            <a:chOff x="4583829" y="468832"/>
            <a:chExt cx="6840763" cy="5733815"/>
          </a:xfrm>
        </p:grpSpPr>
        <p:sp>
          <p:nvSpPr>
            <p:cNvPr id="18" name="Rectangle 17"/>
            <p:cNvSpPr/>
            <p:nvPr/>
          </p:nvSpPr>
          <p:spPr>
            <a:xfrm>
              <a:off x="4583829" y="468833"/>
              <a:ext cx="2376264" cy="5696472"/>
            </a:xfrm>
            <a:prstGeom prst="rect">
              <a:avLst/>
            </a:prstGeom>
            <a:solidFill>
              <a:srgbClr val="E2F0D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960093" y="468833"/>
              <a:ext cx="2016225" cy="569647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69492" y="506175"/>
              <a:ext cx="1446986" cy="5696472"/>
            </a:xfrm>
            <a:prstGeom prst="rect">
              <a:avLst/>
            </a:prstGeom>
            <a:solidFill>
              <a:srgbClr val="E2F0D9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378291" y="468832"/>
              <a:ext cx="1046301" cy="563230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107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Fluctuation Scaling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4" b="50767"/>
          <a:stretch/>
        </p:blipFill>
        <p:spPr>
          <a:xfrm>
            <a:off x="358824" y="2396951"/>
            <a:ext cx="7495436" cy="391236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13275" y="4076851"/>
            <a:ext cx="6633702" cy="1302583"/>
            <a:chOff x="1013275" y="4076851"/>
            <a:chExt cx="6633702" cy="1302583"/>
          </a:xfrm>
        </p:grpSpPr>
        <p:sp>
          <p:nvSpPr>
            <p:cNvPr id="17" name="Rectangle 16"/>
            <p:cNvSpPr/>
            <p:nvPr/>
          </p:nvSpPr>
          <p:spPr>
            <a:xfrm>
              <a:off x="1013275" y="4835256"/>
              <a:ext cx="220085" cy="16929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019076" y="4076851"/>
              <a:ext cx="6627901" cy="1302583"/>
              <a:chOff x="660252" y="3737837"/>
              <a:chExt cx="6627901" cy="1302583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48" b="16785"/>
              <a:stretch/>
            </p:blipFill>
            <p:spPr>
              <a:xfrm>
                <a:off x="1506731" y="3737837"/>
                <a:ext cx="5781422" cy="1302583"/>
              </a:xfrm>
              <a:prstGeom prst="rect">
                <a:avLst/>
              </a:prstGeom>
              <a:ln w="28575">
                <a:solidFill>
                  <a:srgbClr val="FF0000"/>
                </a:solidFill>
              </a:ln>
            </p:spPr>
          </p:pic>
          <p:cxnSp>
            <p:nvCxnSpPr>
              <p:cNvPr id="19" name="Straight Connector 18"/>
              <p:cNvCxnSpPr/>
              <p:nvPr/>
            </p:nvCxnSpPr>
            <p:spPr>
              <a:xfrm flipV="1">
                <a:off x="660252" y="3737837"/>
                <a:ext cx="846479" cy="7561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880337" y="3737837"/>
                <a:ext cx="6407816" cy="75611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80337" y="4663243"/>
                <a:ext cx="6407816" cy="368173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60252" y="4663243"/>
                <a:ext cx="846479" cy="37717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5812319" y="1826777"/>
            <a:ext cx="5900305" cy="3006185"/>
            <a:chOff x="5453495" y="1487763"/>
            <a:chExt cx="5900305" cy="300618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3200" y="1496767"/>
              <a:ext cx="5400600" cy="1484866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5453495" y="4115892"/>
              <a:ext cx="288032" cy="378056"/>
            </a:xfrm>
            <a:prstGeom prst="rect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5453495" y="1487763"/>
              <a:ext cx="499705" cy="2628129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41527" y="1496767"/>
              <a:ext cx="5612273" cy="2619126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453495" y="2981633"/>
              <a:ext cx="499705" cy="1512315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703347" y="2981633"/>
              <a:ext cx="5650453" cy="1512315"/>
            </a:xfrm>
            <a:prstGeom prst="line">
              <a:avLst/>
            </a:prstGeom>
            <a:ln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9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Fluctuation Scaling (cont.)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Under a DC bias, fluctuations in conductance show a </a:t>
            </a:r>
            <a:r>
              <a:rPr lang="en-US" sz="2400" b="1" dirty="0" smtClean="0">
                <a:solidFill>
                  <a:srgbClr val="0070C0"/>
                </a:solidFill>
              </a:rPr>
              <a:t>1/f noise pattern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7092"/>
            <a:ext cx="12192000" cy="33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Squares Superimposed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28" y="1836649"/>
            <a:ext cx="8601144" cy="4329290"/>
          </a:xfrm>
        </p:spPr>
      </p:pic>
    </p:spTree>
    <p:extLst>
      <p:ext uri="{BB962C8B-B14F-4D97-AF65-F5344CB8AC3E}">
        <p14:creationId xmlns:p14="http://schemas.microsoft.com/office/powerpoint/2010/main" val="78271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Gaussians Superimposed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28" y="1825625"/>
            <a:ext cx="8601144" cy="4351338"/>
          </a:xfrm>
        </p:spPr>
      </p:pic>
    </p:spTree>
    <p:extLst>
      <p:ext uri="{BB962C8B-B14F-4D97-AF65-F5344CB8AC3E}">
        <p14:creationId xmlns:p14="http://schemas.microsoft.com/office/powerpoint/2010/main" val="121287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Fluctuation Scaling (cont.)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There is </a:t>
            </a:r>
            <a:r>
              <a:rPr lang="en-US" sz="2400" b="1" dirty="0" smtClean="0">
                <a:solidFill>
                  <a:srgbClr val="0070C0"/>
                </a:solidFill>
              </a:rPr>
              <a:t>no characteristic time-scale </a:t>
            </a:r>
            <a:r>
              <a:rPr lang="en-US" sz="2400" dirty="0" smtClean="0"/>
              <a:t>for changes in the conductance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6876"/>
            <a:ext cx="12192000" cy="31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 txBox="1">
            <a:spLocks/>
          </p:cNvSpPr>
          <p:nvPr/>
        </p:nvSpPr>
        <p:spPr>
          <a:xfrm>
            <a:off x="291555" y="1052736"/>
            <a:ext cx="3932237" cy="3811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Over </a:t>
            </a:r>
            <a:r>
              <a:rPr lang="en-US" sz="2400" dirty="0"/>
              <a:t>time two </a:t>
            </a:r>
            <a:r>
              <a:rPr lang="en-US" sz="2400" b="1" dirty="0">
                <a:solidFill>
                  <a:srgbClr val="0070C0"/>
                </a:solidFill>
              </a:rPr>
              <a:t>clusters </a:t>
            </a:r>
            <a:r>
              <a:rPr lang="en-US" sz="2400" b="1" dirty="0" smtClean="0">
                <a:solidFill>
                  <a:srgbClr val="0070C0"/>
                </a:solidFill>
              </a:rPr>
              <a:t>of switches </a:t>
            </a:r>
            <a:r>
              <a:rPr lang="en-US" sz="2400" dirty="0" smtClean="0"/>
              <a:t>are </a:t>
            </a:r>
            <a:r>
              <a:rPr lang="en-US" sz="2400" dirty="0"/>
              <a:t>distinguished</a:t>
            </a:r>
            <a:r>
              <a:rPr lang="en-US" sz="2400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cluster with a majority of ON switches is formed between the contacts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other, with a majority of OFF switches, is “avoided” by the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This process can be best seen in a movie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75" y="-24335"/>
            <a:ext cx="7770125" cy="68740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1555" y="-531440"/>
            <a:ext cx="3932237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Clusters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73" y="388762"/>
            <a:ext cx="4024497" cy="45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mbined Movi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41669" y="152400"/>
            <a:ext cx="12192000" cy="6705600"/>
          </a:xfrm>
          <a:prstGeom prst="rect">
            <a:avLst/>
          </a:prstGeom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-24680" y="0"/>
            <a:ext cx="7513278" cy="638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Formation of conductive paths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63" y="777554"/>
            <a:ext cx="3112998" cy="3525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10269061" y="2988883"/>
            <a:ext cx="33258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Power (logarithmic scale)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31504" y="5157192"/>
            <a:ext cx="146386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(sec)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900592" y="3152785"/>
            <a:ext cx="22134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Conductance (S)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0910" y="1455167"/>
            <a:ext cx="38148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Conductance as </a:t>
            </a:r>
            <a:r>
              <a:rPr lang="en-US" sz="2400" dirty="0" err="1" smtClean="0"/>
              <a:t>func</a:t>
            </a:r>
            <a:r>
              <a:rPr lang="en-US" sz="2400" dirty="0" smtClean="0"/>
              <a:t>. of time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555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Neuromorphic Devices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0366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1224115" y="4645431"/>
            <a:ext cx="2079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400" i="1" dirty="0" smtClean="0"/>
              <a:t>possible </a:t>
            </a:r>
            <a:r>
              <a:rPr lang="en-US" sz="2400" i="1" dirty="0"/>
              <a:t>future </a:t>
            </a:r>
            <a:r>
              <a:rPr lang="en-US" sz="2400" i="1" dirty="0" smtClean="0"/>
              <a:t>applications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31255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082085-DB04-4401-BC53-139B72B5D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BB123B-A34F-4277-82D6-3DD80BE49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B3DF8A-EFB3-4681-8473-7B8D6BAB7E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4B3431-753D-4EFC-B25D-2E892D6A2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8AA6DF-2C23-4A1F-962C-8E98FAAC7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952448-F750-4668-BC4C-378240C94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Elementary circuit analysis was combined with voltage-dependent dynamics of atomic switches</a:t>
            </a:r>
          </a:p>
          <a:p>
            <a:r>
              <a:rPr lang="en-US" dirty="0" smtClean="0"/>
              <a:t>Overall behavior that had been experimentally observed was reproduced</a:t>
            </a:r>
          </a:p>
          <a:p>
            <a:pPr lvl="1"/>
            <a:r>
              <a:rPr lang="en-US" dirty="0" smtClean="0"/>
              <a:t>Time-dependent conductance</a:t>
            </a:r>
          </a:p>
          <a:p>
            <a:pPr lvl="1"/>
            <a:r>
              <a:rPr lang="en-US" dirty="0" smtClean="0"/>
              <a:t>Hysteresis</a:t>
            </a:r>
          </a:p>
          <a:p>
            <a:r>
              <a:rPr lang="en-US" dirty="0" smtClean="0"/>
              <a:t>Underlying microscopic picture was elucidated</a:t>
            </a:r>
          </a:p>
          <a:p>
            <a:pPr lvl="1"/>
            <a:r>
              <a:rPr lang="en-US" dirty="0" smtClean="0"/>
              <a:t>Formation of conductive paths</a:t>
            </a:r>
          </a:p>
          <a:p>
            <a:pPr lvl="1"/>
            <a:r>
              <a:rPr lang="en-US" dirty="0"/>
              <a:t>Clusters as emergent spatial </a:t>
            </a:r>
            <a:r>
              <a:rPr lang="en-US" dirty="0" smtClean="0"/>
              <a:t>pattern</a:t>
            </a:r>
          </a:p>
          <a:p>
            <a:r>
              <a:rPr lang="en-US" dirty="0" smtClean="0"/>
              <a:t>Fluctuations are consistent with criticality</a:t>
            </a:r>
          </a:p>
        </p:txBody>
      </p:sp>
    </p:spTree>
    <p:extLst>
      <p:ext uri="{BB962C8B-B14F-4D97-AF65-F5344CB8AC3E}">
        <p14:creationId xmlns:p14="http://schemas.microsoft.com/office/powerpoint/2010/main" val="25637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Leads for 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Origins of 1/f noise pattern:</a:t>
            </a:r>
          </a:p>
          <a:p>
            <a:pPr lvl="1"/>
            <a:r>
              <a:rPr lang="en-US" dirty="0" smtClean="0"/>
              <a:t>Different exponents for different states of the network (ON\OFF)?</a:t>
            </a:r>
          </a:p>
          <a:p>
            <a:r>
              <a:rPr lang="en-US" dirty="0" smtClean="0"/>
              <a:t>Phase transition - first path of ON switches:</a:t>
            </a:r>
          </a:p>
          <a:p>
            <a:pPr lvl="1"/>
            <a:r>
              <a:rPr lang="en-US" dirty="0" smtClean="0"/>
              <a:t>Timing as function of difference from critical voltage</a:t>
            </a:r>
          </a:p>
          <a:p>
            <a:pPr lvl="1"/>
            <a:r>
              <a:rPr lang="en-US" dirty="0" smtClean="0"/>
              <a:t>Signal auto-</a:t>
            </a:r>
            <a:r>
              <a:rPr lang="en-US" dirty="0" err="1" smtClean="0"/>
              <a:t>corrolation</a:t>
            </a:r>
            <a:r>
              <a:rPr lang="en-US" dirty="0" smtClean="0"/>
              <a:t> as function of time</a:t>
            </a:r>
          </a:p>
          <a:p>
            <a:r>
              <a:rPr lang="en-US" dirty="0" smtClean="0"/>
              <a:t>Big networks:</a:t>
            </a:r>
          </a:p>
          <a:p>
            <a:pPr lvl="1"/>
            <a:r>
              <a:rPr lang="en-US" dirty="0" smtClean="0"/>
              <a:t>Recurring spatiotemporal patterns</a:t>
            </a:r>
          </a:p>
          <a:p>
            <a:r>
              <a:rPr lang="en-US" dirty="0" smtClean="0"/>
              <a:t>Modeling other systems (economics)</a:t>
            </a:r>
          </a:p>
        </p:txBody>
      </p:sp>
    </p:spTree>
    <p:extLst>
      <p:ext uri="{BB962C8B-B14F-4D97-AF65-F5344CB8AC3E}">
        <p14:creationId xmlns:p14="http://schemas.microsoft.com/office/powerpoint/2010/main" val="22061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902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Switch Networks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" b="811"/>
          <a:stretch/>
        </p:blipFill>
        <p:spPr>
          <a:xfrm>
            <a:off x="5447928" y="1"/>
            <a:ext cx="6744072" cy="6515400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05699" cy="381158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Networks of </a:t>
            </a:r>
            <a:r>
              <a:rPr lang="en-US" sz="2400" b="1" dirty="0">
                <a:solidFill>
                  <a:srgbClr val="0070C0"/>
                </a:solidFill>
              </a:rPr>
              <a:t>s</a:t>
            </a:r>
            <a:r>
              <a:rPr lang="en-US" sz="2400" b="1" dirty="0" smtClean="0">
                <a:solidFill>
                  <a:srgbClr val="0070C0"/>
                </a:solidFill>
              </a:rPr>
              <a:t>elf-assembled nanowires </a:t>
            </a:r>
            <a:r>
              <a:rPr lang="en-US" sz="2400" dirty="0" smtClean="0"/>
              <a:t>are a design scheme for neuromorphic devices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Resulting networks are </a:t>
            </a:r>
            <a:r>
              <a:rPr lang="en-US" sz="2400" b="1" dirty="0" smtClean="0">
                <a:solidFill>
                  <a:srgbClr val="0070C0"/>
                </a:solidFill>
              </a:rPr>
              <a:t>densely interconnected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Devices can be probed while “working”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8587039" y="6519085"/>
            <a:ext cx="3604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Demis et al., </a:t>
            </a:r>
            <a:r>
              <a:rPr lang="en-US" i="1" dirty="0"/>
              <a:t>Nanotechnology</a:t>
            </a:r>
            <a:r>
              <a:rPr lang="en-US" dirty="0"/>
              <a:t> (2015)</a:t>
            </a:r>
          </a:p>
        </p:txBody>
      </p:sp>
    </p:spTree>
    <p:extLst>
      <p:ext uri="{BB962C8B-B14F-4D97-AF65-F5344CB8AC3E}">
        <p14:creationId xmlns:p14="http://schemas.microsoft.com/office/powerpoint/2010/main" val="168543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6519422" y="45164"/>
            <a:ext cx="5556667" cy="66840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247216" cy="1600200"/>
          </a:xfrm>
        </p:spPr>
        <p:txBody>
          <a:bodyPr/>
          <a:lstStyle/>
          <a:p>
            <a:r>
              <a:rPr lang="en-US" dirty="0" smtClean="0"/>
              <a:t>Atomic Switch Networks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628118" cy="381158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conductive (Ag) nanowires </a:t>
            </a:r>
            <a:r>
              <a:rPr lang="en-US" sz="2400" dirty="0"/>
              <a:t>are coated with an </a:t>
            </a:r>
            <a:r>
              <a:rPr lang="en-US" sz="2400" dirty="0" smtClean="0"/>
              <a:t>insulating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Metal-Insulator-Metal </a:t>
            </a:r>
            <a:r>
              <a:rPr lang="en-US" sz="2400" b="1" dirty="0">
                <a:solidFill>
                  <a:srgbClr val="0070C0"/>
                </a:solidFill>
              </a:rPr>
              <a:t>(MIM) interfaces</a:t>
            </a:r>
            <a:r>
              <a:rPr lang="en-US" sz="2400" dirty="0"/>
              <a:t> </a:t>
            </a:r>
            <a:r>
              <a:rPr lang="en-US" sz="2400" dirty="0" smtClean="0"/>
              <a:t>are </a:t>
            </a:r>
            <a:r>
              <a:rPr lang="en-US" sz="2400" dirty="0"/>
              <a:t>created at </a:t>
            </a:r>
            <a:r>
              <a:rPr lang="en-US" sz="2400" dirty="0" smtClean="0"/>
              <a:t>wire intersections. These </a:t>
            </a:r>
            <a:r>
              <a:rPr lang="en-US" sz="2400" b="1" dirty="0">
                <a:solidFill>
                  <a:srgbClr val="0070C0"/>
                </a:solidFill>
              </a:rPr>
              <a:t>are “Atomic </a:t>
            </a:r>
            <a:r>
              <a:rPr lang="en-US" sz="2400" b="1" dirty="0" smtClean="0">
                <a:solidFill>
                  <a:srgbClr val="0070C0"/>
                </a:solidFill>
              </a:rPr>
              <a:t>Switches”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atomic switch </a:t>
            </a:r>
            <a:r>
              <a:rPr lang="en-US" sz="2400" dirty="0" smtClean="0"/>
              <a:t>turns ON\OFF upon </a:t>
            </a:r>
            <a:r>
              <a:rPr lang="en-US" sz="2400" b="1" dirty="0" smtClean="0">
                <a:solidFill>
                  <a:srgbClr val="0070C0"/>
                </a:solidFill>
              </a:rPr>
              <a:t>formation\dissolution </a:t>
            </a:r>
            <a:r>
              <a:rPr lang="en-US" sz="2400" b="1" dirty="0">
                <a:solidFill>
                  <a:srgbClr val="0070C0"/>
                </a:solidFill>
              </a:rPr>
              <a:t>of a conductive </a:t>
            </a:r>
            <a:r>
              <a:rPr lang="en-US" sz="2400" b="1" dirty="0" smtClean="0">
                <a:solidFill>
                  <a:srgbClr val="0070C0"/>
                </a:solidFill>
              </a:rPr>
              <a:t>filament </a:t>
            </a:r>
            <a:r>
              <a:rPr lang="en-US" sz="2400" dirty="0"/>
              <a:t>that bridges over </a:t>
            </a:r>
            <a:r>
              <a:rPr lang="en-US" sz="2400" dirty="0" smtClean="0"/>
              <a:t>the insulating gap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electronically </a:t>
            </a:r>
            <a:r>
              <a:rPr lang="en-US" sz="2400" b="1" dirty="0">
                <a:solidFill>
                  <a:srgbClr val="0070C0"/>
                </a:solidFill>
              </a:rPr>
              <a:t>insulating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gap is ionically conductive,</a:t>
            </a:r>
            <a:r>
              <a:rPr lang="en-US" sz="2400" dirty="0"/>
              <a:t> so filament dynamics are due to ion migration</a:t>
            </a: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8" b="2499"/>
          <a:stretch/>
        </p:blipFill>
        <p:spPr>
          <a:xfrm>
            <a:off x="9683121" y="4365559"/>
            <a:ext cx="2150980" cy="2289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" b="1293"/>
          <a:stretch/>
        </p:blipFill>
        <p:spPr>
          <a:xfrm>
            <a:off x="6989309" y="4350598"/>
            <a:ext cx="2647874" cy="23041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97031" y="3538472"/>
            <a:ext cx="1777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ON state</a:t>
            </a:r>
          </a:p>
          <a:p>
            <a:r>
              <a:rPr lang="en-US" dirty="0" smtClean="0"/>
              <a:t>(Low resistance)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90376" y="3538472"/>
            <a:ext cx="17488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OFF state</a:t>
            </a:r>
          </a:p>
          <a:p>
            <a:r>
              <a:rPr lang="en-US" dirty="0" smtClean="0"/>
              <a:t>(High resistance)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555346" y="5312626"/>
            <a:ext cx="10137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Coating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55346" y="4515935"/>
            <a:ext cx="10137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55346" y="6161391"/>
            <a:ext cx="10137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8104298" y="72617"/>
            <a:ext cx="2752594" cy="2866233"/>
            <a:chOff x="8319414" y="240045"/>
            <a:chExt cx="2357172" cy="245448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9414" y="240045"/>
              <a:ext cx="2357172" cy="242817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8882097" y="2325199"/>
              <a:ext cx="558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079066" y="1697910"/>
              <a:ext cx="1005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</a:rPr>
                <a:t>Coating</a:t>
              </a:r>
              <a:endParaRPr lang="en-US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cxnSp>
        <p:nvCxnSpPr>
          <p:cNvPr id="45" name="Straight Connector 44"/>
          <p:cNvCxnSpPr/>
          <p:nvPr/>
        </p:nvCxnSpPr>
        <p:spPr>
          <a:xfrm>
            <a:off x="9740215" y="3667257"/>
            <a:ext cx="0" cy="30004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555346" y="4332806"/>
            <a:ext cx="527875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504699" y="3667257"/>
            <a:ext cx="0" cy="30004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endCxn id="17" idx="1"/>
          </p:cNvCxnSpPr>
          <p:nvPr/>
        </p:nvCxnSpPr>
        <p:spPr>
          <a:xfrm rot="5400000">
            <a:off x="6873123" y="1800230"/>
            <a:ext cx="2924828" cy="1290321"/>
          </a:xfrm>
          <a:prstGeom prst="bentConnector4">
            <a:avLst>
              <a:gd name="adj1" fmla="val 93"/>
              <a:gd name="adj2" fmla="val 134685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endCxn id="16" idx="3"/>
          </p:cNvCxnSpPr>
          <p:nvPr/>
        </p:nvCxnSpPr>
        <p:spPr>
          <a:xfrm rot="16200000" flipH="1">
            <a:off x="9294621" y="1527722"/>
            <a:ext cx="2924826" cy="1835338"/>
          </a:xfrm>
          <a:prstGeom prst="bentConnector4">
            <a:avLst>
              <a:gd name="adj1" fmla="val 534"/>
              <a:gd name="adj2" fmla="val 112455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1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Observations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1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638837"/>
            <a:ext cx="12192000" cy="4816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Atomic Switch Networks –</a:t>
            </a:r>
            <a:br>
              <a:rPr lang="en-US" sz="3200" dirty="0" smtClean="0"/>
            </a:br>
            <a:r>
              <a:rPr lang="en-US" sz="3200" dirty="0" smtClean="0"/>
              <a:t>Criticality and Fluctuation Scaling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3" y="1934543"/>
            <a:ext cx="6123327" cy="4225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41" y="1934543"/>
            <a:ext cx="5415507" cy="42252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059896" y="6476843"/>
            <a:ext cx="3189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Avizienis et </a:t>
            </a:r>
            <a:r>
              <a:rPr lang="pt-BR" dirty="0"/>
              <a:t>al., </a:t>
            </a:r>
            <a:r>
              <a:rPr lang="en-US" i="1" dirty="0" err="1" smtClean="0"/>
              <a:t>PLoS</a:t>
            </a:r>
            <a:r>
              <a:rPr lang="en-US" i="1" dirty="0" smtClean="0"/>
              <a:t> ONE </a:t>
            </a:r>
            <a:r>
              <a:rPr lang="en-US" dirty="0" smtClean="0"/>
              <a:t>(2012)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169758" y="261441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97026" y="4047185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Control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2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638837"/>
            <a:ext cx="12192000" cy="4816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Atomic Switch Networks –</a:t>
            </a:r>
            <a:br>
              <a:rPr lang="en-US" sz="3200" dirty="0" smtClean="0"/>
            </a:br>
            <a:r>
              <a:rPr lang="en-US" sz="3200" dirty="0" smtClean="0"/>
              <a:t>Criticality and Fluctuation Scaling (cont.)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18" y="1934543"/>
            <a:ext cx="4305196" cy="4225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0" y="1934543"/>
            <a:ext cx="4281748" cy="42252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06104" y="6476843"/>
            <a:ext cx="379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Steig et </a:t>
            </a:r>
            <a:r>
              <a:rPr lang="pt-BR" dirty="0"/>
              <a:t>al., </a:t>
            </a:r>
            <a:r>
              <a:rPr lang="en-US" i="1" dirty="0"/>
              <a:t>Advanced Materials</a:t>
            </a:r>
            <a:r>
              <a:rPr lang="en-US" i="1" dirty="0" smtClean="0"/>
              <a:t> </a:t>
            </a:r>
            <a:r>
              <a:rPr lang="en-US" dirty="0" smtClean="0"/>
              <a:t>(2012)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638837"/>
            <a:ext cx="12192000" cy="4816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Atomic Switch Networks –</a:t>
            </a:r>
            <a:br>
              <a:rPr lang="en-US" sz="3200" dirty="0" smtClean="0"/>
            </a:br>
            <a:r>
              <a:rPr lang="en-US" sz="3200" dirty="0" smtClean="0"/>
              <a:t>Plasticity and Hysteretic Behavior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76" y="1766902"/>
            <a:ext cx="6438448" cy="45112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315224" y="6476843"/>
            <a:ext cx="297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Nakayama et al., </a:t>
            </a:r>
            <a:r>
              <a:rPr lang="pt-BR" i="1" dirty="0" smtClean="0"/>
              <a:t>Unpublished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6284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936</Words>
  <Application>Microsoft Office PowerPoint</Application>
  <PresentationFormat>Widescreen</PresentationFormat>
  <Paragraphs>259</Paragraphs>
  <Slides>32</Slides>
  <Notes>7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Modeling  Neuromorphic Devices</vt:lpstr>
      <vt:lpstr>Neuromorphic Devices</vt:lpstr>
      <vt:lpstr>Neuromorphic Devices</vt:lpstr>
      <vt:lpstr>Atomic Switch Networks</vt:lpstr>
      <vt:lpstr>Atomic Switch Networks (cont.)</vt:lpstr>
      <vt:lpstr>Experimental Observations</vt:lpstr>
      <vt:lpstr>Atomic Switch Networks – Criticality and Fluctuation Scaling</vt:lpstr>
      <vt:lpstr>Atomic Switch Networks – Criticality and Fluctuation Scaling (cont.)</vt:lpstr>
      <vt:lpstr>Atomic Switch Networks – Plasticity and Hysteretic Behavior</vt:lpstr>
      <vt:lpstr>Modeling</vt:lpstr>
      <vt:lpstr>Modeling - Motivation and Principles</vt:lpstr>
      <vt:lpstr>Network generation</vt:lpstr>
      <vt:lpstr>Equations extraction</vt:lpstr>
      <vt:lpstr>Graph representation</vt:lpstr>
      <vt:lpstr>Kirchhoff’s Equations</vt:lpstr>
      <vt:lpstr>Kirchhoff’s Equations (cont.)</vt:lpstr>
      <vt:lpstr>Kirchhoff’s Equations  (summary)</vt:lpstr>
      <vt:lpstr>Dynamics of an  individual atomic switch</vt:lpstr>
      <vt:lpstr>Dynamics of an  individual atomic switch (cont.)</vt:lpstr>
      <vt:lpstr>Preliminary Results</vt:lpstr>
      <vt:lpstr>Static Solution</vt:lpstr>
      <vt:lpstr>PowerPoint Presentation</vt:lpstr>
      <vt:lpstr>Fluctuation Scaling</vt:lpstr>
      <vt:lpstr>Fluctuation Scaling (cont.)</vt:lpstr>
      <vt:lpstr>Random Squares Superimposed</vt:lpstr>
      <vt:lpstr>Random Gaussians Superimposed</vt:lpstr>
      <vt:lpstr>Fluctuation Scaling (cont.)</vt:lpstr>
      <vt:lpstr>PowerPoint Presentation</vt:lpstr>
      <vt:lpstr>PowerPoint Presentation</vt:lpstr>
      <vt:lpstr>Conclusion</vt:lpstr>
      <vt:lpstr>Leads for Further Research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Neuromorphic Devices</dc:title>
  <dc:creator>Ido</dc:creator>
  <cp:lastModifiedBy>Ido</cp:lastModifiedBy>
  <cp:revision>179</cp:revision>
  <dcterms:created xsi:type="dcterms:W3CDTF">2016-10-23T23:01:24Z</dcterms:created>
  <dcterms:modified xsi:type="dcterms:W3CDTF">2016-11-19T16:06:28Z</dcterms:modified>
</cp:coreProperties>
</file>